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26"/>
  </p:notesMasterIdLst>
  <p:sldIdLst>
    <p:sldId id="256" r:id="rId5"/>
    <p:sldId id="266" r:id="rId6"/>
    <p:sldId id="257" r:id="rId7"/>
    <p:sldId id="267" r:id="rId8"/>
    <p:sldId id="258" r:id="rId9"/>
    <p:sldId id="268" r:id="rId10"/>
    <p:sldId id="269" r:id="rId11"/>
    <p:sldId id="276" r:id="rId12"/>
    <p:sldId id="272" r:id="rId13"/>
    <p:sldId id="270" r:id="rId14"/>
    <p:sldId id="281" r:id="rId15"/>
    <p:sldId id="271" r:id="rId16"/>
    <p:sldId id="259" r:id="rId17"/>
    <p:sldId id="260" r:id="rId18"/>
    <p:sldId id="277" r:id="rId19"/>
    <p:sldId id="278" r:id="rId20"/>
    <p:sldId id="273" r:id="rId21"/>
    <p:sldId id="263" r:id="rId22"/>
    <p:sldId id="280" r:id="rId23"/>
    <p:sldId id="275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703C9-763D-5D2A-96BE-E2E3822A4CEF}" v="902" dt="2019-12-19T07:19:42.214"/>
    <p1510:client id="{69624385-D9C9-EA18-A68A-167A33932D15}" v="425" dt="2019-12-19T07:38:09.794"/>
    <p1510:client id="{A5B95052-AE01-429F-9D0E-E1E02B13E76B}" v="623" dt="2019-12-19T07:31:34.085"/>
    <p1510:client id="{AD715459-A962-3A4D-8B47-528CCF34044E}" v="188" dt="2019-12-19T03:26:45.604"/>
    <p1510:client id="{DAE8BFF1-C7A3-4A80-BF31-72E43A920110}" v="2741" dt="2019-12-19T07:41:25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4987B-5AEE-4641-8961-BD109DBD11AC}" type="doc">
      <dgm:prSet loTypeId="urn:microsoft.com/office/officeart/2005/8/layout/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1022C875-F0E6-49DA-92E0-A73892C23A59}">
      <dgm:prSet phldrT="[텍스트]"/>
      <dgm:spPr/>
      <dgm:t>
        <a:bodyPr anchor="b"/>
        <a:lstStyle/>
        <a:p>
          <a:pPr algn="ctr" latinLnBrk="1"/>
          <a:r>
            <a:rPr lang="ko-KR" altLang="en-US" b="1">
              <a:latin typeface="+mj-ea"/>
              <a:ea typeface="+mj-ea"/>
            </a:rPr>
            <a:t>데이터 수집</a:t>
          </a:r>
        </a:p>
      </dgm:t>
    </dgm:pt>
    <dgm:pt modelId="{DA8904DA-0088-4CBF-89A5-A82C5A737F20}" type="parTrans" cxnId="{824DD58C-1638-4FA5-AB75-A9B7CC7EC35C}">
      <dgm:prSet/>
      <dgm:spPr/>
      <dgm:t>
        <a:bodyPr/>
        <a:lstStyle/>
        <a:p>
          <a:pPr latinLnBrk="1"/>
          <a:endParaRPr lang="ko-KR" altLang="en-US"/>
        </a:p>
      </dgm:t>
    </dgm:pt>
    <dgm:pt modelId="{087C739E-8478-4999-B5D9-4C2F1775F53F}" type="sibTrans" cxnId="{824DD58C-1638-4FA5-AB75-A9B7CC7EC35C}">
      <dgm:prSet/>
      <dgm:spPr/>
      <dgm:t>
        <a:bodyPr/>
        <a:lstStyle/>
        <a:p>
          <a:pPr latinLnBrk="1"/>
          <a:endParaRPr lang="ko-KR" altLang="en-US"/>
        </a:p>
      </dgm:t>
    </dgm:pt>
    <dgm:pt modelId="{1EDAC77D-E4F9-4F30-802D-91176AA3874D}">
      <dgm:prSet phldrT="[텍스트]"/>
      <dgm:spPr/>
      <dgm:t>
        <a:bodyPr/>
        <a:lstStyle/>
        <a:p>
          <a:pPr latinLnBrk="1"/>
          <a:r>
            <a:rPr lang="en-US" altLang="ko-KR">
              <a:ea typeface="+mn-lt"/>
              <a:cs typeface="+mn-lt"/>
            </a:rPr>
            <a:t>Kaggle CelebFaces Attributes(CelebA) Dataset </a:t>
          </a:r>
          <a:endParaRPr lang="ko-KR" altLang="en-US"/>
        </a:p>
      </dgm:t>
    </dgm:pt>
    <dgm:pt modelId="{78F9B9A4-87CB-45D8-A38E-C911FA9561DA}" type="parTrans" cxnId="{E9074C34-DCFD-4248-84B2-0DC282C0CACF}">
      <dgm:prSet/>
      <dgm:spPr/>
      <dgm:t>
        <a:bodyPr/>
        <a:lstStyle/>
        <a:p>
          <a:pPr latinLnBrk="1"/>
          <a:endParaRPr lang="ko-KR" altLang="en-US"/>
        </a:p>
      </dgm:t>
    </dgm:pt>
    <dgm:pt modelId="{B882930B-55A6-494C-A1CE-19686D61FFA5}" type="sibTrans" cxnId="{E9074C34-DCFD-4248-84B2-0DC282C0CACF}">
      <dgm:prSet/>
      <dgm:spPr/>
      <dgm:t>
        <a:bodyPr/>
        <a:lstStyle/>
        <a:p>
          <a:pPr latinLnBrk="1"/>
          <a:endParaRPr lang="ko-KR" altLang="en-US"/>
        </a:p>
      </dgm:t>
    </dgm:pt>
    <dgm:pt modelId="{B123BC88-0DB7-4A68-A57B-3FD3B8FAE6E7}">
      <dgm:prSet phldrT="[텍스트]"/>
      <dgm:spPr/>
      <dgm:t>
        <a:bodyPr anchor="b"/>
        <a:lstStyle/>
        <a:p>
          <a:pPr algn="ctr" latinLnBrk="1"/>
          <a:r>
            <a:rPr lang="ko-KR" altLang="en-US" b="1">
              <a:latin typeface="+mj-ea"/>
              <a:ea typeface="+mj-ea"/>
            </a:rPr>
            <a:t>전처리</a:t>
          </a:r>
        </a:p>
      </dgm:t>
    </dgm:pt>
    <dgm:pt modelId="{98E2A019-70A7-474E-8251-BA9EF9C67FA6}" type="parTrans" cxnId="{CF75B4D4-9610-4A15-AF2C-AF1031CBACA8}">
      <dgm:prSet/>
      <dgm:spPr/>
      <dgm:t>
        <a:bodyPr/>
        <a:lstStyle/>
        <a:p>
          <a:pPr latinLnBrk="1"/>
          <a:endParaRPr lang="ko-KR" altLang="en-US"/>
        </a:p>
      </dgm:t>
    </dgm:pt>
    <dgm:pt modelId="{F9B1749B-65B5-4D79-8C3E-174757038C34}" type="sibTrans" cxnId="{CF75B4D4-9610-4A15-AF2C-AF1031CBACA8}">
      <dgm:prSet/>
      <dgm:spPr/>
      <dgm:t>
        <a:bodyPr/>
        <a:lstStyle/>
        <a:p>
          <a:pPr latinLnBrk="1"/>
          <a:endParaRPr lang="ko-KR" altLang="en-US"/>
        </a:p>
      </dgm:t>
    </dgm:pt>
    <dgm:pt modelId="{04A75595-1DD8-4418-9096-0D28CDFBBC0C}">
      <dgm:prSet phldrT="[텍스트]"/>
      <dgm:spPr/>
      <dgm:t>
        <a:bodyPr/>
        <a:lstStyle/>
        <a:p>
          <a:pPr latinLnBrk="1"/>
          <a:r>
            <a:rPr lang="en-US" altLang="ko-KR"/>
            <a:t>Excel</a:t>
          </a:r>
          <a:r>
            <a:rPr lang="ko-KR" altLang="en-US"/>
            <a:t>을 이용하여 </a:t>
          </a:r>
          <a:r>
            <a:rPr lang="en-US" altLang="ko-KR"/>
            <a:t>train, validation, test set </a:t>
          </a:r>
          <a:r>
            <a:rPr lang="ko-KR" altLang="en-US"/>
            <a:t>구분</a:t>
          </a:r>
        </a:p>
      </dgm:t>
    </dgm:pt>
    <dgm:pt modelId="{867E1C34-63E3-4A2C-8253-3100CE8E5408}" type="parTrans" cxnId="{85BC740B-7F86-4303-95B8-05324B8DA8C9}">
      <dgm:prSet/>
      <dgm:spPr/>
      <dgm:t>
        <a:bodyPr/>
        <a:lstStyle/>
        <a:p>
          <a:pPr latinLnBrk="1"/>
          <a:endParaRPr lang="ko-KR" altLang="en-US"/>
        </a:p>
      </dgm:t>
    </dgm:pt>
    <dgm:pt modelId="{A217A2EF-2F8D-46B7-BD5A-68C43953121D}" type="sibTrans" cxnId="{85BC740B-7F86-4303-95B8-05324B8DA8C9}">
      <dgm:prSet/>
      <dgm:spPr/>
      <dgm:t>
        <a:bodyPr/>
        <a:lstStyle/>
        <a:p>
          <a:pPr latinLnBrk="1"/>
          <a:endParaRPr lang="ko-KR" altLang="en-US"/>
        </a:p>
      </dgm:t>
    </dgm:pt>
    <dgm:pt modelId="{8CC654E2-F73D-4345-8FDF-25B1FC4CD8C7}">
      <dgm:prSet phldrT="[텍스트]"/>
      <dgm:spPr/>
      <dgm:t>
        <a:bodyPr anchor="b"/>
        <a:lstStyle/>
        <a:p>
          <a:pPr algn="ctr" latinLnBrk="1"/>
          <a:r>
            <a:rPr lang="ko-KR" altLang="en-US" b="1">
              <a:latin typeface="+mj-ea"/>
              <a:ea typeface="+mj-ea"/>
            </a:rPr>
            <a:t>계층 형성</a:t>
          </a:r>
        </a:p>
      </dgm:t>
    </dgm:pt>
    <dgm:pt modelId="{01AF4ABF-552C-46AF-B453-6E0CA96D2EF6}" type="parTrans" cxnId="{292BAD67-6325-4FEB-8B2B-EB557064949F}">
      <dgm:prSet/>
      <dgm:spPr/>
      <dgm:t>
        <a:bodyPr/>
        <a:lstStyle/>
        <a:p>
          <a:pPr latinLnBrk="1"/>
          <a:endParaRPr lang="ko-KR" altLang="en-US"/>
        </a:p>
      </dgm:t>
    </dgm:pt>
    <dgm:pt modelId="{8ADB371C-54AA-4973-AFC7-5A66245E3DDA}" type="sibTrans" cxnId="{292BAD67-6325-4FEB-8B2B-EB557064949F}">
      <dgm:prSet/>
      <dgm:spPr/>
      <dgm:t>
        <a:bodyPr/>
        <a:lstStyle/>
        <a:p>
          <a:pPr latinLnBrk="1"/>
          <a:endParaRPr lang="ko-KR" altLang="en-US"/>
        </a:p>
      </dgm:t>
    </dgm:pt>
    <dgm:pt modelId="{3E5F6B38-F103-4DC4-9BF1-754BC4F180A1}">
      <dgm:prSet phldrT="[텍스트]"/>
      <dgm:spPr/>
      <dgm:t>
        <a:bodyPr anchor="b"/>
        <a:lstStyle/>
        <a:p>
          <a:pPr algn="ctr" latinLnBrk="1"/>
          <a:r>
            <a:rPr lang="ko-KR" altLang="en-US" b="1">
              <a:latin typeface="+mj-ea"/>
              <a:ea typeface="+mj-ea"/>
            </a:rPr>
            <a:t>학습 및 검증</a:t>
          </a:r>
        </a:p>
      </dgm:t>
    </dgm:pt>
    <dgm:pt modelId="{33166957-1BDE-4A05-8093-D819FC3BF0FA}" type="parTrans" cxnId="{999630C2-5848-4B8F-8197-712979800E7C}">
      <dgm:prSet/>
      <dgm:spPr/>
      <dgm:t>
        <a:bodyPr/>
        <a:lstStyle/>
        <a:p>
          <a:pPr latinLnBrk="1"/>
          <a:endParaRPr lang="ko-KR" altLang="en-US"/>
        </a:p>
      </dgm:t>
    </dgm:pt>
    <dgm:pt modelId="{C7AADDD1-45E9-4F7C-9431-02974DDA24BB}" type="sibTrans" cxnId="{999630C2-5848-4B8F-8197-712979800E7C}">
      <dgm:prSet/>
      <dgm:spPr/>
      <dgm:t>
        <a:bodyPr/>
        <a:lstStyle/>
        <a:p>
          <a:pPr latinLnBrk="1"/>
          <a:endParaRPr lang="ko-KR" altLang="en-US"/>
        </a:p>
      </dgm:t>
    </dgm:pt>
    <dgm:pt modelId="{2ED30707-B186-4A92-B1F8-684268187EF1}">
      <dgm:prSet phldrT="[텍스트]"/>
      <dgm:spPr/>
      <dgm:t>
        <a:bodyPr/>
        <a:lstStyle/>
        <a:p>
          <a:pPr latinLnBrk="1"/>
          <a:r>
            <a:rPr lang="en-US" altLang="ko-KR"/>
            <a:t>Filter </a:t>
          </a:r>
          <a:r>
            <a:rPr lang="ko-KR" altLang="en-US"/>
            <a:t>크기</a:t>
          </a:r>
          <a:r>
            <a:rPr lang="en-US" altLang="ko-KR"/>
            <a:t>, feature map </a:t>
          </a:r>
          <a:r>
            <a:rPr lang="ko-KR" altLang="en-US"/>
            <a:t>개수</a:t>
          </a:r>
          <a:r>
            <a:rPr lang="en-US" altLang="ko-KR"/>
            <a:t>, subpixel(shuffling)</a:t>
          </a:r>
          <a:endParaRPr lang="ko-KR" altLang="en-US"/>
        </a:p>
      </dgm:t>
    </dgm:pt>
    <dgm:pt modelId="{E03DC6C9-6EF3-4CC8-B684-C9BFAA6D2E51}" type="parTrans" cxnId="{FA2B033C-B8F0-49E5-966E-DDBFB1138827}">
      <dgm:prSet/>
      <dgm:spPr/>
      <dgm:t>
        <a:bodyPr/>
        <a:lstStyle/>
        <a:p>
          <a:pPr latinLnBrk="1"/>
          <a:endParaRPr lang="ko-KR" altLang="en-US"/>
        </a:p>
      </dgm:t>
    </dgm:pt>
    <dgm:pt modelId="{7C1A875E-24D8-467A-970E-091A7BECBA90}" type="sibTrans" cxnId="{FA2B033C-B8F0-49E5-966E-DDBFB1138827}">
      <dgm:prSet/>
      <dgm:spPr/>
      <dgm:t>
        <a:bodyPr/>
        <a:lstStyle/>
        <a:p>
          <a:pPr latinLnBrk="1"/>
          <a:endParaRPr lang="ko-KR" altLang="en-US"/>
        </a:p>
      </dgm:t>
    </dgm:pt>
    <dgm:pt modelId="{A29589DB-AFBF-4433-89CD-27B26EF573C6}">
      <dgm:prSet phldrT="[텍스트]"/>
      <dgm:spPr/>
      <dgm:t>
        <a:bodyPr anchor="b"/>
        <a:lstStyle/>
        <a:p>
          <a:pPr algn="ctr" latinLnBrk="1"/>
          <a:r>
            <a:rPr lang="en-US" altLang="ko-KR" b="1">
              <a:latin typeface="+mj-ea"/>
              <a:ea typeface="+mj-ea"/>
            </a:rPr>
            <a:t>Test</a:t>
          </a:r>
          <a:endParaRPr lang="ko-KR" altLang="en-US" b="1">
            <a:latin typeface="+mj-ea"/>
            <a:ea typeface="+mj-ea"/>
          </a:endParaRPr>
        </a:p>
      </dgm:t>
    </dgm:pt>
    <dgm:pt modelId="{8F8C3D90-D7AD-467F-A2DA-3EDE0F921065}" type="parTrans" cxnId="{793B683B-24F3-4203-B7E3-742AE817890F}">
      <dgm:prSet/>
      <dgm:spPr/>
      <dgm:t>
        <a:bodyPr/>
        <a:lstStyle/>
        <a:p>
          <a:pPr latinLnBrk="1"/>
          <a:endParaRPr lang="ko-KR" altLang="en-US"/>
        </a:p>
      </dgm:t>
    </dgm:pt>
    <dgm:pt modelId="{A5424E3A-C35E-4C09-8D67-9C18BC6A3AB9}" type="sibTrans" cxnId="{793B683B-24F3-4203-B7E3-742AE817890F}">
      <dgm:prSet/>
      <dgm:spPr/>
      <dgm:t>
        <a:bodyPr/>
        <a:lstStyle/>
        <a:p>
          <a:pPr latinLnBrk="1"/>
          <a:endParaRPr lang="ko-KR" altLang="en-US"/>
        </a:p>
      </dgm:t>
    </dgm:pt>
    <dgm:pt modelId="{E294FE1A-B61D-4C14-93FA-D61499BA9EDF}">
      <dgm:prSet phldrT="[텍스트]"/>
      <dgm:spPr/>
      <dgm:t>
        <a:bodyPr/>
        <a:lstStyle/>
        <a:p>
          <a:pPr latinLnBrk="1"/>
          <a:r>
            <a:rPr lang="en-US" altLang="ko-KR"/>
            <a:t>Overfitting </a:t>
          </a:r>
          <a:r>
            <a:rPr lang="ko-KR" altLang="en-US"/>
            <a:t>개선 및 정확도 향상</a:t>
          </a:r>
        </a:p>
      </dgm:t>
    </dgm:pt>
    <dgm:pt modelId="{B9F99A5F-BA71-4E65-89AC-00B78F534BDE}" type="parTrans" cxnId="{E033333A-315E-473E-81FE-EBCD9718F462}">
      <dgm:prSet/>
      <dgm:spPr/>
      <dgm:t>
        <a:bodyPr/>
        <a:lstStyle/>
        <a:p>
          <a:pPr latinLnBrk="1"/>
          <a:endParaRPr lang="ko-KR" altLang="en-US"/>
        </a:p>
      </dgm:t>
    </dgm:pt>
    <dgm:pt modelId="{3EAE6DE8-029E-4BEC-99AD-7C13D7E0BD74}" type="sibTrans" cxnId="{E033333A-315E-473E-81FE-EBCD9718F462}">
      <dgm:prSet/>
      <dgm:spPr/>
      <dgm:t>
        <a:bodyPr/>
        <a:lstStyle/>
        <a:p>
          <a:pPr latinLnBrk="1"/>
          <a:endParaRPr lang="ko-KR" altLang="en-US"/>
        </a:p>
      </dgm:t>
    </dgm:pt>
    <dgm:pt modelId="{FFCE636F-908E-4135-A3BF-C017B1191A5B}" type="pres">
      <dgm:prSet presAssocID="{F0B4987B-5AEE-4641-8961-BD109DBD11AC}" presName="linearFlow" presStyleCnt="0">
        <dgm:presLayoutVars>
          <dgm:dir/>
          <dgm:animLvl val="lvl"/>
          <dgm:resizeHandles val="exact"/>
        </dgm:presLayoutVars>
      </dgm:prSet>
      <dgm:spPr/>
    </dgm:pt>
    <dgm:pt modelId="{F3CA43F3-C791-4475-B467-8FE9BCC633D5}" type="pres">
      <dgm:prSet presAssocID="{1022C875-F0E6-49DA-92E0-A73892C23A59}" presName="composite" presStyleCnt="0"/>
      <dgm:spPr/>
    </dgm:pt>
    <dgm:pt modelId="{BF40FFB8-2928-48A2-BCAD-1AF07B93AB9D}" type="pres">
      <dgm:prSet presAssocID="{1022C875-F0E6-49DA-92E0-A73892C23A5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36A6543-84BD-4A74-9373-2AB329B9B22F}" type="pres">
      <dgm:prSet presAssocID="{1022C875-F0E6-49DA-92E0-A73892C23A59}" presName="parSh" presStyleLbl="node1" presStyleIdx="0" presStyleCnt="5" custLinFactNeighborX="-11437" custLinFactNeighborY="-5040"/>
      <dgm:spPr/>
    </dgm:pt>
    <dgm:pt modelId="{10E9C99B-D71A-4D59-BFA9-ED65765F95D9}" type="pres">
      <dgm:prSet presAssocID="{1022C875-F0E6-49DA-92E0-A73892C23A59}" presName="desTx" presStyleLbl="fgAcc1" presStyleIdx="0" presStyleCnt="5" custScaleY="95961" custLinFactNeighborX="-8088" custLinFactNeighborY="-6106">
        <dgm:presLayoutVars>
          <dgm:bulletEnabled val="1"/>
        </dgm:presLayoutVars>
      </dgm:prSet>
      <dgm:spPr/>
    </dgm:pt>
    <dgm:pt modelId="{1C8C142E-7012-48CE-B0E8-4B48812FA2F0}" type="pres">
      <dgm:prSet presAssocID="{087C739E-8478-4999-B5D9-4C2F1775F53F}" presName="sibTrans" presStyleLbl="sibTrans2D1" presStyleIdx="0" presStyleCnt="4"/>
      <dgm:spPr/>
    </dgm:pt>
    <dgm:pt modelId="{FD6F73F9-8305-4557-BE5C-606B4478FB62}" type="pres">
      <dgm:prSet presAssocID="{087C739E-8478-4999-B5D9-4C2F1775F53F}" presName="connTx" presStyleLbl="sibTrans2D1" presStyleIdx="0" presStyleCnt="4"/>
      <dgm:spPr/>
    </dgm:pt>
    <dgm:pt modelId="{2EE56F63-B68A-4161-81C3-CADB37813CC5}" type="pres">
      <dgm:prSet presAssocID="{B123BC88-0DB7-4A68-A57B-3FD3B8FAE6E7}" presName="composite" presStyleCnt="0"/>
      <dgm:spPr/>
    </dgm:pt>
    <dgm:pt modelId="{AC070999-031D-4092-A4C2-7D75E6DAF271}" type="pres">
      <dgm:prSet presAssocID="{B123BC88-0DB7-4A68-A57B-3FD3B8FAE6E7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0C7B87A-8D5B-419F-A610-6C92D1F040C7}" type="pres">
      <dgm:prSet presAssocID="{B123BC88-0DB7-4A68-A57B-3FD3B8FAE6E7}" presName="parSh" presStyleLbl="node1" presStyleIdx="1" presStyleCnt="5"/>
      <dgm:spPr/>
    </dgm:pt>
    <dgm:pt modelId="{6FE69680-488D-426A-93CC-736ED6788EEA}" type="pres">
      <dgm:prSet presAssocID="{B123BC88-0DB7-4A68-A57B-3FD3B8FAE6E7}" presName="desTx" presStyleLbl="fgAcc1" presStyleIdx="1" presStyleCnt="5">
        <dgm:presLayoutVars>
          <dgm:bulletEnabled val="1"/>
        </dgm:presLayoutVars>
      </dgm:prSet>
      <dgm:spPr/>
    </dgm:pt>
    <dgm:pt modelId="{26C15BD8-2051-4682-994A-7184235A5FBD}" type="pres">
      <dgm:prSet presAssocID="{F9B1749B-65B5-4D79-8C3E-174757038C34}" presName="sibTrans" presStyleLbl="sibTrans2D1" presStyleIdx="1" presStyleCnt="4" custScaleX="85727"/>
      <dgm:spPr/>
    </dgm:pt>
    <dgm:pt modelId="{CDC3E7C5-A575-42E7-988A-76A455E03EF2}" type="pres">
      <dgm:prSet presAssocID="{F9B1749B-65B5-4D79-8C3E-174757038C34}" presName="connTx" presStyleLbl="sibTrans2D1" presStyleIdx="1" presStyleCnt="4"/>
      <dgm:spPr/>
    </dgm:pt>
    <dgm:pt modelId="{72F0949B-BB84-420B-A9C0-5A0ABFF5003A}" type="pres">
      <dgm:prSet presAssocID="{8CC654E2-F73D-4345-8FDF-25B1FC4CD8C7}" presName="composite" presStyleCnt="0"/>
      <dgm:spPr/>
    </dgm:pt>
    <dgm:pt modelId="{E23E6938-E7A0-46D7-86CA-34DEFFBAD33B}" type="pres">
      <dgm:prSet presAssocID="{8CC654E2-F73D-4345-8FDF-25B1FC4CD8C7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E61E5F4-A18E-4EC5-BCE9-42DACA0B0283}" type="pres">
      <dgm:prSet presAssocID="{8CC654E2-F73D-4345-8FDF-25B1FC4CD8C7}" presName="parSh" presStyleLbl="node1" presStyleIdx="2" presStyleCnt="5" custLinFactNeighborX="9025"/>
      <dgm:spPr/>
    </dgm:pt>
    <dgm:pt modelId="{65CDC955-2E94-4A98-813D-B058644B58F0}" type="pres">
      <dgm:prSet presAssocID="{8CC654E2-F73D-4345-8FDF-25B1FC4CD8C7}" presName="desTx" presStyleLbl="fgAcc1" presStyleIdx="2" presStyleCnt="5" custLinFactNeighborX="9025">
        <dgm:presLayoutVars>
          <dgm:bulletEnabled val="1"/>
        </dgm:presLayoutVars>
      </dgm:prSet>
      <dgm:spPr/>
    </dgm:pt>
    <dgm:pt modelId="{0EB3E14E-8E2D-40C6-A715-43DC643DC5F3}" type="pres">
      <dgm:prSet presAssocID="{8ADB371C-54AA-4973-AFC7-5A66245E3DDA}" presName="sibTrans" presStyleLbl="sibTrans2D1" presStyleIdx="2" presStyleCnt="4" custAng="176693" custScaleX="58034" custLinFactNeighborX="19618" custLinFactNeighborY="80398"/>
      <dgm:spPr/>
    </dgm:pt>
    <dgm:pt modelId="{EA2E8466-2778-4916-AB44-3C4339BA62FE}" type="pres">
      <dgm:prSet presAssocID="{8ADB371C-54AA-4973-AFC7-5A66245E3DDA}" presName="connTx" presStyleLbl="sibTrans2D1" presStyleIdx="2" presStyleCnt="4"/>
      <dgm:spPr/>
    </dgm:pt>
    <dgm:pt modelId="{B471EC31-C4E2-4358-8725-946CCF1255D1}" type="pres">
      <dgm:prSet presAssocID="{3E5F6B38-F103-4DC4-9BF1-754BC4F180A1}" presName="composite" presStyleCnt="0"/>
      <dgm:spPr/>
    </dgm:pt>
    <dgm:pt modelId="{ACDDCB81-3B16-40C6-98E7-3C9C74953766}" type="pres">
      <dgm:prSet presAssocID="{3E5F6B38-F103-4DC4-9BF1-754BC4F180A1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1BEADBE-8DD9-4BC2-96E8-8DACD2431ED9}" type="pres">
      <dgm:prSet presAssocID="{3E5F6B38-F103-4DC4-9BF1-754BC4F180A1}" presName="parSh" presStyleLbl="node1" presStyleIdx="3" presStyleCnt="5" custLinFactX="-44129" custLinFactY="200000" custLinFactNeighborX="-100000" custLinFactNeighborY="215090"/>
      <dgm:spPr/>
    </dgm:pt>
    <dgm:pt modelId="{A76729B5-3400-4996-BC09-7857FE6CB8B0}" type="pres">
      <dgm:prSet presAssocID="{3E5F6B38-F103-4DC4-9BF1-754BC4F180A1}" presName="desTx" presStyleLbl="fgAcc1" presStyleIdx="3" presStyleCnt="5" custFlipVert="1" custScaleX="70995" custScaleY="48132" custLinFactY="36765" custLinFactNeighborX="-9328" custLinFactNeighborY="100000">
        <dgm:presLayoutVars>
          <dgm:bulletEnabled val="1"/>
        </dgm:presLayoutVars>
      </dgm:prSet>
      <dgm:spPr>
        <a:solidFill>
          <a:schemeClr val="accent1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BEC1AAFA-9CB5-4F41-80CC-F04978527A1A}" type="pres">
      <dgm:prSet presAssocID="{C7AADDD1-45E9-4F7C-9431-02974DDA24BB}" presName="sibTrans" presStyleLbl="sibTrans2D1" presStyleIdx="3" presStyleCnt="4" custAng="21532987" custScaleX="76283" custLinFactNeighborX="8930" custLinFactNeighborY="9060"/>
      <dgm:spPr/>
    </dgm:pt>
    <dgm:pt modelId="{BAEDD561-7EFC-4EE7-BB18-B42C342326E5}" type="pres">
      <dgm:prSet presAssocID="{C7AADDD1-45E9-4F7C-9431-02974DDA24BB}" presName="connTx" presStyleLbl="sibTrans2D1" presStyleIdx="3" presStyleCnt="4"/>
      <dgm:spPr/>
    </dgm:pt>
    <dgm:pt modelId="{E9EBDFA3-D303-4E00-9145-5E3062040942}" type="pres">
      <dgm:prSet presAssocID="{A29589DB-AFBF-4433-89CD-27B26EF573C6}" presName="composite" presStyleCnt="0"/>
      <dgm:spPr/>
    </dgm:pt>
    <dgm:pt modelId="{DECEB902-64FD-4800-82C6-017F6C1335F4}" type="pres">
      <dgm:prSet presAssocID="{A29589DB-AFBF-4433-89CD-27B26EF573C6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D684F4A-873A-4951-A847-8BC2901D75FA}" type="pres">
      <dgm:prSet presAssocID="{A29589DB-AFBF-4433-89CD-27B26EF573C6}" presName="parSh" presStyleLbl="node1" presStyleIdx="4" presStyleCnt="5" custLinFactX="-200000" custLinFactY="200000" custLinFactNeighborX="-273643" custLinFactNeighborY="223333"/>
      <dgm:spPr/>
    </dgm:pt>
    <dgm:pt modelId="{E4587735-FB1C-4BEF-9BC5-5A73EBD25487}" type="pres">
      <dgm:prSet presAssocID="{A29589DB-AFBF-4433-89CD-27B26EF573C6}" presName="desTx" presStyleLbl="fgAcc1" presStyleIdx="4" presStyleCnt="5" custScaleY="89309" custLinFactX="-200000" custLinFactY="100000" custLinFactNeighborX="-268972" custLinFactNeighborY="192894">
        <dgm:presLayoutVars>
          <dgm:bulletEnabled val="1"/>
        </dgm:presLayoutVars>
      </dgm:prSet>
      <dgm:spPr/>
    </dgm:pt>
  </dgm:ptLst>
  <dgm:cxnLst>
    <dgm:cxn modelId="{85BC740B-7F86-4303-95B8-05324B8DA8C9}" srcId="{B123BC88-0DB7-4A68-A57B-3FD3B8FAE6E7}" destId="{04A75595-1DD8-4418-9096-0D28CDFBBC0C}" srcOrd="0" destOrd="0" parTransId="{867E1C34-63E3-4A2C-8253-3100CE8E5408}" sibTransId="{A217A2EF-2F8D-46B7-BD5A-68C43953121D}"/>
    <dgm:cxn modelId="{4E2EB91E-2DC0-415C-B1E8-E164B8864B59}" type="presOf" srcId="{8ADB371C-54AA-4973-AFC7-5A66245E3DDA}" destId="{0EB3E14E-8E2D-40C6-A715-43DC643DC5F3}" srcOrd="0" destOrd="0" presId="urn:microsoft.com/office/officeart/2005/8/layout/process3"/>
    <dgm:cxn modelId="{42169426-A2A2-4FD1-9F5A-CBB0541A732C}" type="presOf" srcId="{1022C875-F0E6-49DA-92E0-A73892C23A59}" destId="{E36A6543-84BD-4A74-9373-2AB329B9B22F}" srcOrd="1" destOrd="0" presId="urn:microsoft.com/office/officeart/2005/8/layout/process3"/>
    <dgm:cxn modelId="{FB68082F-280C-4966-8E94-6EE89348325D}" type="presOf" srcId="{B123BC88-0DB7-4A68-A57B-3FD3B8FAE6E7}" destId="{AC070999-031D-4092-A4C2-7D75E6DAF271}" srcOrd="0" destOrd="0" presId="urn:microsoft.com/office/officeart/2005/8/layout/process3"/>
    <dgm:cxn modelId="{43114B30-AD57-4287-B790-086E31F7206F}" type="presOf" srcId="{C7AADDD1-45E9-4F7C-9431-02974DDA24BB}" destId="{BAEDD561-7EFC-4EE7-BB18-B42C342326E5}" srcOrd="1" destOrd="0" presId="urn:microsoft.com/office/officeart/2005/8/layout/process3"/>
    <dgm:cxn modelId="{E9074C34-DCFD-4248-84B2-0DC282C0CACF}" srcId="{1022C875-F0E6-49DA-92E0-A73892C23A59}" destId="{1EDAC77D-E4F9-4F30-802D-91176AA3874D}" srcOrd="0" destOrd="0" parTransId="{78F9B9A4-87CB-45D8-A38E-C911FA9561DA}" sibTransId="{B882930B-55A6-494C-A1CE-19686D61FFA5}"/>
    <dgm:cxn modelId="{E033333A-315E-473E-81FE-EBCD9718F462}" srcId="{A29589DB-AFBF-4433-89CD-27B26EF573C6}" destId="{E294FE1A-B61D-4C14-93FA-D61499BA9EDF}" srcOrd="0" destOrd="0" parTransId="{B9F99A5F-BA71-4E65-89AC-00B78F534BDE}" sibTransId="{3EAE6DE8-029E-4BEC-99AD-7C13D7E0BD74}"/>
    <dgm:cxn modelId="{793B683B-24F3-4203-B7E3-742AE817890F}" srcId="{F0B4987B-5AEE-4641-8961-BD109DBD11AC}" destId="{A29589DB-AFBF-4433-89CD-27B26EF573C6}" srcOrd="4" destOrd="0" parTransId="{8F8C3D90-D7AD-467F-A2DA-3EDE0F921065}" sibTransId="{A5424E3A-C35E-4C09-8D67-9C18BC6A3AB9}"/>
    <dgm:cxn modelId="{FA2B033C-B8F0-49E5-966E-DDBFB1138827}" srcId="{8CC654E2-F73D-4345-8FDF-25B1FC4CD8C7}" destId="{2ED30707-B186-4A92-B1F8-684268187EF1}" srcOrd="0" destOrd="0" parTransId="{E03DC6C9-6EF3-4CC8-B684-C9BFAA6D2E51}" sibTransId="{7C1A875E-24D8-467A-970E-091A7BECBA90}"/>
    <dgm:cxn modelId="{FB024E64-52FE-4053-AFD6-70B4896FB87F}" type="presOf" srcId="{3E5F6B38-F103-4DC4-9BF1-754BC4F180A1}" destId="{ACDDCB81-3B16-40C6-98E7-3C9C74953766}" srcOrd="0" destOrd="0" presId="urn:microsoft.com/office/officeart/2005/8/layout/process3"/>
    <dgm:cxn modelId="{292BAD67-6325-4FEB-8B2B-EB557064949F}" srcId="{F0B4987B-5AEE-4641-8961-BD109DBD11AC}" destId="{8CC654E2-F73D-4345-8FDF-25B1FC4CD8C7}" srcOrd="2" destOrd="0" parTransId="{01AF4ABF-552C-46AF-B453-6E0CA96D2EF6}" sibTransId="{8ADB371C-54AA-4973-AFC7-5A66245E3DDA}"/>
    <dgm:cxn modelId="{59EFDF50-4DF8-496D-A506-AED6C0C3AB94}" type="presOf" srcId="{3E5F6B38-F103-4DC4-9BF1-754BC4F180A1}" destId="{31BEADBE-8DD9-4BC2-96E8-8DACD2431ED9}" srcOrd="1" destOrd="0" presId="urn:microsoft.com/office/officeart/2005/8/layout/process3"/>
    <dgm:cxn modelId="{83F80152-E266-4719-B215-4EBA3015D194}" type="presOf" srcId="{A29589DB-AFBF-4433-89CD-27B26EF573C6}" destId="{9D684F4A-873A-4951-A847-8BC2901D75FA}" srcOrd="1" destOrd="0" presId="urn:microsoft.com/office/officeart/2005/8/layout/process3"/>
    <dgm:cxn modelId="{065DD376-78F6-4970-BF24-26E13A1104AD}" type="presOf" srcId="{1022C875-F0E6-49DA-92E0-A73892C23A59}" destId="{BF40FFB8-2928-48A2-BCAD-1AF07B93AB9D}" srcOrd="0" destOrd="0" presId="urn:microsoft.com/office/officeart/2005/8/layout/process3"/>
    <dgm:cxn modelId="{9392DF59-3347-444C-AC4F-CDE1D51A0481}" type="presOf" srcId="{087C739E-8478-4999-B5D9-4C2F1775F53F}" destId="{1C8C142E-7012-48CE-B0E8-4B48812FA2F0}" srcOrd="0" destOrd="0" presId="urn:microsoft.com/office/officeart/2005/8/layout/process3"/>
    <dgm:cxn modelId="{1063678C-BC5A-4C5A-AA0B-0148C3F49A3B}" type="presOf" srcId="{04A75595-1DD8-4418-9096-0D28CDFBBC0C}" destId="{6FE69680-488D-426A-93CC-736ED6788EEA}" srcOrd="0" destOrd="0" presId="urn:microsoft.com/office/officeart/2005/8/layout/process3"/>
    <dgm:cxn modelId="{824DD58C-1638-4FA5-AB75-A9B7CC7EC35C}" srcId="{F0B4987B-5AEE-4641-8961-BD109DBD11AC}" destId="{1022C875-F0E6-49DA-92E0-A73892C23A59}" srcOrd="0" destOrd="0" parTransId="{DA8904DA-0088-4CBF-89A5-A82C5A737F20}" sibTransId="{087C739E-8478-4999-B5D9-4C2F1775F53F}"/>
    <dgm:cxn modelId="{A520D19B-07D1-4E53-9CE9-E802BF3B8A2F}" type="presOf" srcId="{087C739E-8478-4999-B5D9-4C2F1775F53F}" destId="{FD6F73F9-8305-4557-BE5C-606B4478FB62}" srcOrd="1" destOrd="0" presId="urn:microsoft.com/office/officeart/2005/8/layout/process3"/>
    <dgm:cxn modelId="{6A5A00A8-7873-4939-A158-E0A4E3A2DE89}" type="presOf" srcId="{F9B1749B-65B5-4D79-8C3E-174757038C34}" destId="{26C15BD8-2051-4682-994A-7184235A5FBD}" srcOrd="0" destOrd="0" presId="urn:microsoft.com/office/officeart/2005/8/layout/process3"/>
    <dgm:cxn modelId="{6B5597AA-4D34-46BF-8E15-028768180049}" type="presOf" srcId="{E294FE1A-B61D-4C14-93FA-D61499BA9EDF}" destId="{E4587735-FB1C-4BEF-9BC5-5A73EBD25487}" srcOrd="0" destOrd="0" presId="urn:microsoft.com/office/officeart/2005/8/layout/process3"/>
    <dgm:cxn modelId="{2B9113AC-0B66-450A-B2BD-D8ECCE3CB786}" type="presOf" srcId="{C7AADDD1-45E9-4F7C-9431-02974DDA24BB}" destId="{BEC1AAFA-9CB5-4F41-80CC-F04978527A1A}" srcOrd="0" destOrd="0" presId="urn:microsoft.com/office/officeart/2005/8/layout/process3"/>
    <dgm:cxn modelId="{8A8828B3-0C0D-43F5-BEE2-85C4839B219B}" type="presOf" srcId="{1EDAC77D-E4F9-4F30-802D-91176AA3874D}" destId="{10E9C99B-D71A-4D59-BFA9-ED65765F95D9}" srcOrd="0" destOrd="0" presId="urn:microsoft.com/office/officeart/2005/8/layout/process3"/>
    <dgm:cxn modelId="{4219EBC1-8AF1-4D70-95B9-44090A76071E}" type="presOf" srcId="{8CC654E2-F73D-4345-8FDF-25B1FC4CD8C7}" destId="{9E61E5F4-A18E-4EC5-BCE9-42DACA0B0283}" srcOrd="1" destOrd="0" presId="urn:microsoft.com/office/officeart/2005/8/layout/process3"/>
    <dgm:cxn modelId="{999630C2-5848-4B8F-8197-712979800E7C}" srcId="{F0B4987B-5AEE-4641-8961-BD109DBD11AC}" destId="{3E5F6B38-F103-4DC4-9BF1-754BC4F180A1}" srcOrd="3" destOrd="0" parTransId="{33166957-1BDE-4A05-8093-D819FC3BF0FA}" sibTransId="{C7AADDD1-45E9-4F7C-9431-02974DDA24BB}"/>
    <dgm:cxn modelId="{81C3E9C9-CD99-4AD8-B17B-0D3D5C7D46EE}" type="presOf" srcId="{B123BC88-0DB7-4A68-A57B-3FD3B8FAE6E7}" destId="{50C7B87A-8D5B-419F-A610-6C92D1F040C7}" srcOrd="1" destOrd="0" presId="urn:microsoft.com/office/officeart/2005/8/layout/process3"/>
    <dgm:cxn modelId="{CF75B4D4-9610-4A15-AF2C-AF1031CBACA8}" srcId="{F0B4987B-5AEE-4641-8961-BD109DBD11AC}" destId="{B123BC88-0DB7-4A68-A57B-3FD3B8FAE6E7}" srcOrd="1" destOrd="0" parTransId="{98E2A019-70A7-474E-8251-BA9EF9C67FA6}" sibTransId="{F9B1749B-65B5-4D79-8C3E-174757038C34}"/>
    <dgm:cxn modelId="{0C2D5FD5-4B8E-4BB8-A7B8-A057F47833D9}" type="presOf" srcId="{8CC654E2-F73D-4345-8FDF-25B1FC4CD8C7}" destId="{E23E6938-E7A0-46D7-86CA-34DEFFBAD33B}" srcOrd="0" destOrd="0" presId="urn:microsoft.com/office/officeart/2005/8/layout/process3"/>
    <dgm:cxn modelId="{C43F13D6-484D-4C53-BD85-CE9EAD34885A}" type="presOf" srcId="{F0B4987B-5AEE-4641-8961-BD109DBD11AC}" destId="{FFCE636F-908E-4135-A3BF-C017B1191A5B}" srcOrd="0" destOrd="0" presId="urn:microsoft.com/office/officeart/2005/8/layout/process3"/>
    <dgm:cxn modelId="{CCFC32F0-AABD-49DB-9636-A8AD81E6B1F7}" type="presOf" srcId="{2ED30707-B186-4A92-B1F8-684268187EF1}" destId="{65CDC955-2E94-4A98-813D-B058644B58F0}" srcOrd="0" destOrd="0" presId="urn:microsoft.com/office/officeart/2005/8/layout/process3"/>
    <dgm:cxn modelId="{946062F0-52B6-4871-B603-EAC9B469B97C}" type="presOf" srcId="{A29589DB-AFBF-4433-89CD-27B26EF573C6}" destId="{DECEB902-64FD-4800-82C6-017F6C1335F4}" srcOrd="0" destOrd="0" presId="urn:microsoft.com/office/officeart/2005/8/layout/process3"/>
    <dgm:cxn modelId="{30F8E9F0-E4CA-4D38-9D00-9D71E7FA0C70}" type="presOf" srcId="{8ADB371C-54AA-4973-AFC7-5A66245E3DDA}" destId="{EA2E8466-2778-4916-AB44-3C4339BA62FE}" srcOrd="1" destOrd="0" presId="urn:microsoft.com/office/officeart/2005/8/layout/process3"/>
    <dgm:cxn modelId="{A0E1CAFA-5455-438D-AFAB-A48C21250899}" type="presOf" srcId="{F9B1749B-65B5-4D79-8C3E-174757038C34}" destId="{CDC3E7C5-A575-42E7-988A-76A455E03EF2}" srcOrd="1" destOrd="0" presId="urn:microsoft.com/office/officeart/2005/8/layout/process3"/>
    <dgm:cxn modelId="{6FEE6B8F-AF33-44DB-8A5D-184EB6EFBCE5}" type="presParOf" srcId="{FFCE636F-908E-4135-A3BF-C017B1191A5B}" destId="{F3CA43F3-C791-4475-B467-8FE9BCC633D5}" srcOrd="0" destOrd="0" presId="urn:microsoft.com/office/officeart/2005/8/layout/process3"/>
    <dgm:cxn modelId="{317A9013-8BAF-4818-B000-C7CC8EF9A71E}" type="presParOf" srcId="{F3CA43F3-C791-4475-B467-8FE9BCC633D5}" destId="{BF40FFB8-2928-48A2-BCAD-1AF07B93AB9D}" srcOrd="0" destOrd="0" presId="urn:microsoft.com/office/officeart/2005/8/layout/process3"/>
    <dgm:cxn modelId="{2DF24AFB-0886-46B6-9406-B1B87C2532D2}" type="presParOf" srcId="{F3CA43F3-C791-4475-B467-8FE9BCC633D5}" destId="{E36A6543-84BD-4A74-9373-2AB329B9B22F}" srcOrd="1" destOrd="0" presId="urn:microsoft.com/office/officeart/2005/8/layout/process3"/>
    <dgm:cxn modelId="{625BB2B0-ACC8-4276-81BA-905A0F3A5A20}" type="presParOf" srcId="{F3CA43F3-C791-4475-B467-8FE9BCC633D5}" destId="{10E9C99B-D71A-4D59-BFA9-ED65765F95D9}" srcOrd="2" destOrd="0" presId="urn:microsoft.com/office/officeart/2005/8/layout/process3"/>
    <dgm:cxn modelId="{FD7755CB-2E80-4DC3-8A23-A3AAB7A3B3E0}" type="presParOf" srcId="{FFCE636F-908E-4135-A3BF-C017B1191A5B}" destId="{1C8C142E-7012-48CE-B0E8-4B48812FA2F0}" srcOrd="1" destOrd="0" presId="urn:microsoft.com/office/officeart/2005/8/layout/process3"/>
    <dgm:cxn modelId="{392346CB-F1C1-40F0-A2E7-ABB7C8D37F2B}" type="presParOf" srcId="{1C8C142E-7012-48CE-B0E8-4B48812FA2F0}" destId="{FD6F73F9-8305-4557-BE5C-606B4478FB62}" srcOrd="0" destOrd="0" presId="urn:microsoft.com/office/officeart/2005/8/layout/process3"/>
    <dgm:cxn modelId="{2FF04F13-8C60-4E2D-81A3-A3710E20A2BE}" type="presParOf" srcId="{FFCE636F-908E-4135-A3BF-C017B1191A5B}" destId="{2EE56F63-B68A-4161-81C3-CADB37813CC5}" srcOrd="2" destOrd="0" presId="urn:microsoft.com/office/officeart/2005/8/layout/process3"/>
    <dgm:cxn modelId="{5795C0A3-14F2-4E4F-9DCA-4DF61C6DF76D}" type="presParOf" srcId="{2EE56F63-B68A-4161-81C3-CADB37813CC5}" destId="{AC070999-031D-4092-A4C2-7D75E6DAF271}" srcOrd="0" destOrd="0" presId="urn:microsoft.com/office/officeart/2005/8/layout/process3"/>
    <dgm:cxn modelId="{C4E9BEEA-D253-4FE4-BF4A-522F8FE584A8}" type="presParOf" srcId="{2EE56F63-B68A-4161-81C3-CADB37813CC5}" destId="{50C7B87A-8D5B-419F-A610-6C92D1F040C7}" srcOrd="1" destOrd="0" presId="urn:microsoft.com/office/officeart/2005/8/layout/process3"/>
    <dgm:cxn modelId="{C17A3554-D86C-4808-B6C9-A769A4C57923}" type="presParOf" srcId="{2EE56F63-B68A-4161-81C3-CADB37813CC5}" destId="{6FE69680-488D-426A-93CC-736ED6788EEA}" srcOrd="2" destOrd="0" presId="urn:microsoft.com/office/officeart/2005/8/layout/process3"/>
    <dgm:cxn modelId="{D8B1BA49-4E12-469C-9E93-861A2BE6869C}" type="presParOf" srcId="{FFCE636F-908E-4135-A3BF-C017B1191A5B}" destId="{26C15BD8-2051-4682-994A-7184235A5FBD}" srcOrd="3" destOrd="0" presId="urn:microsoft.com/office/officeart/2005/8/layout/process3"/>
    <dgm:cxn modelId="{7B166665-A916-4125-A9D8-34AC31863C73}" type="presParOf" srcId="{26C15BD8-2051-4682-994A-7184235A5FBD}" destId="{CDC3E7C5-A575-42E7-988A-76A455E03EF2}" srcOrd="0" destOrd="0" presId="urn:microsoft.com/office/officeart/2005/8/layout/process3"/>
    <dgm:cxn modelId="{B5D7B495-C944-4588-92AB-F99F58F1B987}" type="presParOf" srcId="{FFCE636F-908E-4135-A3BF-C017B1191A5B}" destId="{72F0949B-BB84-420B-A9C0-5A0ABFF5003A}" srcOrd="4" destOrd="0" presId="urn:microsoft.com/office/officeart/2005/8/layout/process3"/>
    <dgm:cxn modelId="{C1157AED-50DB-497A-93F7-C4AAD71B5A65}" type="presParOf" srcId="{72F0949B-BB84-420B-A9C0-5A0ABFF5003A}" destId="{E23E6938-E7A0-46D7-86CA-34DEFFBAD33B}" srcOrd="0" destOrd="0" presId="urn:microsoft.com/office/officeart/2005/8/layout/process3"/>
    <dgm:cxn modelId="{C572BF50-AF6B-4D48-8FB9-1C3249BC32CF}" type="presParOf" srcId="{72F0949B-BB84-420B-A9C0-5A0ABFF5003A}" destId="{9E61E5F4-A18E-4EC5-BCE9-42DACA0B0283}" srcOrd="1" destOrd="0" presId="urn:microsoft.com/office/officeart/2005/8/layout/process3"/>
    <dgm:cxn modelId="{FAB634BF-C790-47A0-BB13-E50A7B41C6F4}" type="presParOf" srcId="{72F0949B-BB84-420B-A9C0-5A0ABFF5003A}" destId="{65CDC955-2E94-4A98-813D-B058644B58F0}" srcOrd="2" destOrd="0" presId="urn:microsoft.com/office/officeart/2005/8/layout/process3"/>
    <dgm:cxn modelId="{138A8839-C46F-456D-B640-C8F54EB2AD59}" type="presParOf" srcId="{FFCE636F-908E-4135-A3BF-C017B1191A5B}" destId="{0EB3E14E-8E2D-40C6-A715-43DC643DC5F3}" srcOrd="5" destOrd="0" presId="urn:microsoft.com/office/officeart/2005/8/layout/process3"/>
    <dgm:cxn modelId="{70CB12C5-BC4D-4D81-8B2B-A13DAB98CB03}" type="presParOf" srcId="{0EB3E14E-8E2D-40C6-A715-43DC643DC5F3}" destId="{EA2E8466-2778-4916-AB44-3C4339BA62FE}" srcOrd="0" destOrd="0" presId="urn:microsoft.com/office/officeart/2005/8/layout/process3"/>
    <dgm:cxn modelId="{EFC65F41-EFC7-4F17-9D42-62A0F4D726A6}" type="presParOf" srcId="{FFCE636F-908E-4135-A3BF-C017B1191A5B}" destId="{B471EC31-C4E2-4358-8725-946CCF1255D1}" srcOrd="6" destOrd="0" presId="urn:microsoft.com/office/officeart/2005/8/layout/process3"/>
    <dgm:cxn modelId="{43B34372-F1E8-4ECE-A6B3-FE1BC5B52E28}" type="presParOf" srcId="{B471EC31-C4E2-4358-8725-946CCF1255D1}" destId="{ACDDCB81-3B16-40C6-98E7-3C9C74953766}" srcOrd="0" destOrd="0" presId="urn:microsoft.com/office/officeart/2005/8/layout/process3"/>
    <dgm:cxn modelId="{E3BCD594-210F-436D-96E3-3990D54073DD}" type="presParOf" srcId="{B471EC31-C4E2-4358-8725-946CCF1255D1}" destId="{31BEADBE-8DD9-4BC2-96E8-8DACD2431ED9}" srcOrd="1" destOrd="0" presId="urn:microsoft.com/office/officeart/2005/8/layout/process3"/>
    <dgm:cxn modelId="{F3228336-3EE5-4DAA-BF79-00207EEA2960}" type="presParOf" srcId="{B471EC31-C4E2-4358-8725-946CCF1255D1}" destId="{A76729B5-3400-4996-BC09-7857FE6CB8B0}" srcOrd="2" destOrd="0" presId="urn:microsoft.com/office/officeart/2005/8/layout/process3"/>
    <dgm:cxn modelId="{29DFC5DE-99A0-428A-81C5-54E7418FBD4C}" type="presParOf" srcId="{FFCE636F-908E-4135-A3BF-C017B1191A5B}" destId="{BEC1AAFA-9CB5-4F41-80CC-F04978527A1A}" srcOrd="7" destOrd="0" presId="urn:microsoft.com/office/officeart/2005/8/layout/process3"/>
    <dgm:cxn modelId="{F2414CE3-AD67-43E4-A82E-8731F6A0EF3D}" type="presParOf" srcId="{BEC1AAFA-9CB5-4F41-80CC-F04978527A1A}" destId="{BAEDD561-7EFC-4EE7-BB18-B42C342326E5}" srcOrd="0" destOrd="0" presId="urn:microsoft.com/office/officeart/2005/8/layout/process3"/>
    <dgm:cxn modelId="{CF67E431-6DBE-4CBE-89EB-A81904E5EA14}" type="presParOf" srcId="{FFCE636F-908E-4135-A3BF-C017B1191A5B}" destId="{E9EBDFA3-D303-4E00-9145-5E3062040942}" srcOrd="8" destOrd="0" presId="urn:microsoft.com/office/officeart/2005/8/layout/process3"/>
    <dgm:cxn modelId="{F8B11448-FD34-4003-A780-083C47396FE8}" type="presParOf" srcId="{E9EBDFA3-D303-4E00-9145-5E3062040942}" destId="{DECEB902-64FD-4800-82C6-017F6C1335F4}" srcOrd="0" destOrd="0" presId="urn:microsoft.com/office/officeart/2005/8/layout/process3"/>
    <dgm:cxn modelId="{D81D708D-2614-4A90-8AC5-9DF41CDBF551}" type="presParOf" srcId="{E9EBDFA3-D303-4E00-9145-5E3062040942}" destId="{9D684F4A-873A-4951-A847-8BC2901D75FA}" srcOrd="1" destOrd="0" presId="urn:microsoft.com/office/officeart/2005/8/layout/process3"/>
    <dgm:cxn modelId="{1B570D66-F248-4FF4-A220-FD9C277A08D7}" type="presParOf" srcId="{E9EBDFA3-D303-4E00-9145-5E3062040942}" destId="{E4587735-FB1C-4BEF-9BC5-5A73EBD2548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A9F1E-2756-40C9-99A2-FD96BF953092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CAEA02DD-DFD2-4C55-9701-F2502A263365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tx1"/>
              </a:solidFill>
            </a:rPr>
            <a:t>Input Image (44,44,3)</a:t>
          </a:r>
          <a:endParaRPr lang="ko-KR" altLang="en-US">
            <a:solidFill>
              <a:schemeClr val="tx1"/>
            </a:solidFill>
          </a:endParaRPr>
        </a:p>
      </dgm:t>
    </dgm:pt>
    <dgm:pt modelId="{C4603F03-91B9-4BDF-B6D9-090D86F0CB0A}" type="parTrans" cxnId="{6DEA7434-E945-43F1-9C25-16895AB5D398}">
      <dgm:prSet/>
      <dgm:spPr/>
      <dgm:t>
        <a:bodyPr/>
        <a:lstStyle/>
        <a:p>
          <a:pPr latinLnBrk="1"/>
          <a:endParaRPr lang="ko-KR" altLang="en-US"/>
        </a:p>
      </dgm:t>
    </dgm:pt>
    <dgm:pt modelId="{1631CE2D-3F94-46E6-A142-94E2974E1155}" type="sibTrans" cxnId="{6DEA7434-E945-43F1-9C25-16895AB5D398}">
      <dgm:prSet/>
      <dgm:spPr/>
      <dgm:t>
        <a:bodyPr/>
        <a:lstStyle/>
        <a:p>
          <a:pPr latinLnBrk="1"/>
          <a:endParaRPr lang="ko-KR" altLang="en-US"/>
        </a:p>
      </dgm:t>
    </dgm:pt>
    <dgm:pt modelId="{9E92D365-2DB5-4A37-98FA-57F06FB10F9F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tx1"/>
              </a:solidFill>
            </a:rPr>
            <a:t>Conv2d_1 Image (44,44,64)</a:t>
          </a:r>
          <a:endParaRPr lang="ko-KR" altLang="en-US">
            <a:solidFill>
              <a:schemeClr val="tx1"/>
            </a:solidFill>
          </a:endParaRPr>
        </a:p>
      </dgm:t>
    </dgm:pt>
    <dgm:pt modelId="{9BB36C52-0E83-45C8-AACB-16E53A1BFC52}" type="parTrans" cxnId="{B968A691-A249-4822-833E-58DA838245FC}">
      <dgm:prSet/>
      <dgm:spPr/>
      <dgm:t>
        <a:bodyPr/>
        <a:lstStyle/>
        <a:p>
          <a:pPr latinLnBrk="1"/>
          <a:endParaRPr lang="ko-KR" altLang="en-US"/>
        </a:p>
      </dgm:t>
    </dgm:pt>
    <dgm:pt modelId="{07A5F712-21EB-40AB-82AA-D6F5B5B3B9BD}" type="sibTrans" cxnId="{B968A691-A249-4822-833E-58DA838245FC}">
      <dgm:prSet/>
      <dgm:spPr/>
      <dgm:t>
        <a:bodyPr/>
        <a:lstStyle/>
        <a:p>
          <a:pPr latinLnBrk="1"/>
          <a:endParaRPr lang="ko-KR" altLang="en-US"/>
        </a:p>
      </dgm:t>
    </dgm:pt>
    <dgm:pt modelId="{C5E67303-2D8B-4D6F-9985-6F0016DEE1E6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tx1"/>
              </a:solidFill>
            </a:rPr>
            <a:t>Conv2d_2 Image (44,44,64)</a:t>
          </a:r>
          <a:endParaRPr lang="ko-KR" altLang="en-US">
            <a:solidFill>
              <a:schemeClr val="tx1"/>
            </a:solidFill>
          </a:endParaRPr>
        </a:p>
      </dgm:t>
    </dgm:pt>
    <dgm:pt modelId="{772874EB-6110-440A-B83C-2ACD572C8D15}" type="parTrans" cxnId="{16CE771F-AC3C-4C05-8DB8-AA176F19AA67}">
      <dgm:prSet/>
      <dgm:spPr/>
      <dgm:t>
        <a:bodyPr/>
        <a:lstStyle/>
        <a:p>
          <a:pPr latinLnBrk="1"/>
          <a:endParaRPr lang="ko-KR" altLang="en-US"/>
        </a:p>
      </dgm:t>
    </dgm:pt>
    <dgm:pt modelId="{90A24039-8951-48FE-A50C-059704B6ABF4}" type="sibTrans" cxnId="{16CE771F-AC3C-4C05-8DB8-AA176F19AA67}">
      <dgm:prSet/>
      <dgm:spPr/>
      <dgm:t>
        <a:bodyPr/>
        <a:lstStyle/>
        <a:p>
          <a:pPr latinLnBrk="1"/>
          <a:endParaRPr lang="ko-KR" altLang="en-US"/>
        </a:p>
      </dgm:t>
    </dgm:pt>
    <dgm:pt modelId="{9D679067-490B-46BE-9603-DEA16820C177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tx1"/>
              </a:solidFill>
            </a:rPr>
            <a:t>Conv2d_3 Image (44,44,32)</a:t>
          </a:r>
          <a:endParaRPr lang="ko-KR" altLang="en-US" b="1">
            <a:solidFill>
              <a:schemeClr val="tx1"/>
            </a:solidFill>
          </a:endParaRPr>
        </a:p>
      </dgm:t>
    </dgm:pt>
    <dgm:pt modelId="{2C329000-60E0-43BC-AA05-E57C53AD39F6}" type="parTrans" cxnId="{E039CF1A-5BD7-40C2-927A-9C5BE930F9BC}">
      <dgm:prSet/>
      <dgm:spPr/>
      <dgm:t>
        <a:bodyPr/>
        <a:lstStyle/>
        <a:p>
          <a:pPr latinLnBrk="1"/>
          <a:endParaRPr lang="ko-KR" altLang="en-US"/>
        </a:p>
      </dgm:t>
    </dgm:pt>
    <dgm:pt modelId="{E6D8444E-EBFD-4641-9D59-BF8118D2E80A}" type="sibTrans" cxnId="{E039CF1A-5BD7-40C2-927A-9C5BE930F9BC}">
      <dgm:prSet/>
      <dgm:spPr/>
      <dgm:t>
        <a:bodyPr/>
        <a:lstStyle/>
        <a:p>
          <a:pPr latinLnBrk="1"/>
          <a:endParaRPr lang="ko-KR" altLang="en-US"/>
        </a:p>
        <a:p>
          <a:pPr latinLnBrk="1"/>
          <a:endParaRPr lang="ko-KR" altLang="en-US"/>
        </a:p>
      </dgm:t>
    </dgm:pt>
    <dgm:pt modelId="{2CE892DD-61AB-4A46-91F9-8181E2AF5B07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tx1"/>
              </a:solidFill>
            </a:rPr>
            <a:t>Conv2d_4 Image (44,44,16)</a:t>
          </a:r>
          <a:endParaRPr lang="ko-KR" altLang="en-US" b="1">
            <a:solidFill>
              <a:schemeClr val="tx1"/>
            </a:solidFill>
          </a:endParaRPr>
        </a:p>
      </dgm:t>
    </dgm:pt>
    <dgm:pt modelId="{9A34850A-FA9C-4065-88FE-3E562F2F6B04}" type="parTrans" cxnId="{5732A74D-2681-4163-BE95-73E7D6B908AC}">
      <dgm:prSet/>
      <dgm:spPr/>
      <dgm:t>
        <a:bodyPr/>
        <a:lstStyle/>
        <a:p>
          <a:pPr latinLnBrk="1"/>
          <a:endParaRPr lang="ko-KR" altLang="en-US"/>
        </a:p>
      </dgm:t>
    </dgm:pt>
    <dgm:pt modelId="{940111D3-6D08-43C5-9B32-A7C92CB48A61}" type="sibTrans" cxnId="{5732A74D-2681-4163-BE95-73E7D6B908AC}">
      <dgm:prSet/>
      <dgm:spPr/>
      <dgm:t>
        <a:bodyPr/>
        <a:lstStyle/>
        <a:p>
          <a:pPr latinLnBrk="1"/>
          <a:endParaRPr lang="ko-KR" altLang="en-US"/>
        </a:p>
      </dgm:t>
    </dgm:pt>
    <dgm:pt modelId="{27F2DA5C-095C-4EA0-BC7C-AE79414C39F8}" type="pres">
      <dgm:prSet presAssocID="{57AA9F1E-2756-40C9-99A2-FD96BF953092}" presName="Name0" presStyleCnt="0">
        <dgm:presLayoutVars>
          <dgm:dir/>
          <dgm:resizeHandles val="exact"/>
        </dgm:presLayoutVars>
      </dgm:prSet>
      <dgm:spPr/>
    </dgm:pt>
    <dgm:pt modelId="{88BE317F-72CE-45F9-ADE3-6B9FB8EE31DC}" type="pres">
      <dgm:prSet presAssocID="{CAEA02DD-DFD2-4C55-9701-F2502A263365}" presName="node" presStyleLbl="node1" presStyleIdx="0" presStyleCnt="5">
        <dgm:presLayoutVars>
          <dgm:bulletEnabled val="1"/>
        </dgm:presLayoutVars>
      </dgm:prSet>
      <dgm:spPr/>
    </dgm:pt>
    <dgm:pt modelId="{51499847-1E96-43C7-83B3-4B169B6B42C2}" type="pres">
      <dgm:prSet presAssocID="{1631CE2D-3F94-46E6-A142-94E2974E1155}" presName="sibTrans" presStyleLbl="sibTrans2D1" presStyleIdx="0" presStyleCnt="4"/>
      <dgm:spPr/>
    </dgm:pt>
    <dgm:pt modelId="{BC926B66-E67F-4951-B8FE-CE3A0F9AF088}" type="pres">
      <dgm:prSet presAssocID="{1631CE2D-3F94-46E6-A142-94E2974E1155}" presName="connectorText" presStyleLbl="sibTrans2D1" presStyleIdx="0" presStyleCnt="4"/>
      <dgm:spPr/>
    </dgm:pt>
    <dgm:pt modelId="{157A2482-C644-48A0-8225-67C9260DC91E}" type="pres">
      <dgm:prSet presAssocID="{9E92D365-2DB5-4A37-98FA-57F06FB10F9F}" presName="node" presStyleLbl="node1" presStyleIdx="1" presStyleCnt="5">
        <dgm:presLayoutVars>
          <dgm:bulletEnabled val="1"/>
        </dgm:presLayoutVars>
      </dgm:prSet>
      <dgm:spPr/>
    </dgm:pt>
    <dgm:pt modelId="{3BE4D2DF-450A-4484-B9AC-B0077C1827C9}" type="pres">
      <dgm:prSet presAssocID="{07A5F712-21EB-40AB-82AA-D6F5B5B3B9BD}" presName="sibTrans" presStyleLbl="sibTrans2D1" presStyleIdx="1" presStyleCnt="4"/>
      <dgm:spPr/>
    </dgm:pt>
    <dgm:pt modelId="{E8B38EB4-210F-482B-8DE4-75C00B7E425F}" type="pres">
      <dgm:prSet presAssocID="{07A5F712-21EB-40AB-82AA-D6F5B5B3B9BD}" presName="connectorText" presStyleLbl="sibTrans2D1" presStyleIdx="1" presStyleCnt="4"/>
      <dgm:spPr/>
    </dgm:pt>
    <dgm:pt modelId="{AAE11B7B-FCB7-4323-B960-CFA9A6986495}" type="pres">
      <dgm:prSet presAssocID="{C5E67303-2D8B-4D6F-9985-6F0016DEE1E6}" presName="node" presStyleLbl="node1" presStyleIdx="2" presStyleCnt="5">
        <dgm:presLayoutVars>
          <dgm:bulletEnabled val="1"/>
        </dgm:presLayoutVars>
      </dgm:prSet>
      <dgm:spPr/>
    </dgm:pt>
    <dgm:pt modelId="{1E32088A-9C0F-4871-97CD-160112CA729C}" type="pres">
      <dgm:prSet presAssocID="{90A24039-8951-48FE-A50C-059704B6ABF4}" presName="sibTrans" presStyleLbl="sibTrans2D1" presStyleIdx="2" presStyleCnt="4"/>
      <dgm:spPr/>
    </dgm:pt>
    <dgm:pt modelId="{8FCDB1FB-094F-44B4-9B44-3CAD575B1B6E}" type="pres">
      <dgm:prSet presAssocID="{90A24039-8951-48FE-A50C-059704B6ABF4}" presName="connectorText" presStyleLbl="sibTrans2D1" presStyleIdx="2" presStyleCnt="4"/>
      <dgm:spPr/>
    </dgm:pt>
    <dgm:pt modelId="{0FD6E535-2ED4-42F3-9B2C-8551928E4A4D}" type="pres">
      <dgm:prSet presAssocID="{9D679067-490B-46BE-9603-DEA16820C177}" presName="node" presStyleLbl="node1" presStyleIdx="3" presStyleCnt="5">
        <dgm:presLayoutVars>
          <dgm:bulletEnabled val="1"/>
        </dgm:presLayoutVars>
      </dgm:prSet>
      <dgm:spPr/>
    </dgm:pt>
    <dgm:pt modelId="{0DD30A6B-C528-4B73-82F3-EF4A1038E2E0}" type="pres">
      <dgm:prSet presAssocID="{E6D8444E-EBFD-4641-9D59-BF8118D2E80A}" presName="sibTrans" presStyleLbl="sibTrans2D1" presStyleIdx="3" presStyleCnt="4"/>
      <dgm:spPr/>
    </dgm:pt>
    <dgm:pt modelId="{7F2861B1-C4D3-45E5-8A74-10D2DBF6C528}" type="pres">
      <dgm:prSet presAssocID="{E6D8444E-EBFD-4641-9D59-BF8118D2E80A}" presName="connectorText" presStyleLbl="sibTrans2D1" presStyleIdx="3" presStyleCnt="4"/>
      <dgm:spPr/>
    </dgm:pt>
    <dgm:pt modelId="{2B28A1E6-20DB-4538-8B9F-CAE77BB49C47}" type="pres">
      <dgm:prSet presAssocID="{2CE892DD-61AB-4A46-91F9-8181E2AF5B07}" presName="node" presStyleLbl="node1" presStyleIdx="4" presStyleCnt="5">
        <dgm:presLayoutVars>
          <dgm:bulletEnabled val="1"/>
        </dgm:presLayoutVars>
      </dgm:prSet>
      <dgm:spPr/>
    </dgm:pt>
  </dgm:ptLst>
  <dgm:cxnLst>
    <dgm:cxn modelId="{C15F340D-45F1-4DE9-AC13-1935854D4524}" type="presOf" srcId="{07A5F712-21EB-40AB-82AA-D6F5B5B3B9BD}" destId="{3BE4D2DF-450A-4484-B9AC-B0077C1827C9}" srcOrd="0" destOrd="0" presId="urn:microsoft.com/office/officeart/2005/8/layout/process1"/>
    <dgm:cxn modelId="{27DF340E-6716-4421-9672-B359C144D3C8}" type="presOf" srcId="{CAEA02DD-DFD2-4C55-9701-F2502A263365}" destId="{88BE317F-72CE-45F9-ADE3-6B9FB8EE31DC}" srcOrd="0" destOrd="0" presId="urn:microsoft.com/office/officeart/2005/8/layout/process1"/>
    <dgm:cxn modelId="{EE27F815-4822-4478-BDD4-34F16B975B2F}" type="presOf" srcId="{9D679067-490B-46BE-9603-DEA16820C177}" destId="{0FD6E535-2ED4-42F3-9B2C-8551928E4A4D}" srcOrd="0" destOrd="0" presId="urn:microsoft.com/office/officeart/2005/8/layout/process1"/>
    <dgm:cxn modelId="{E039CF1A-5BD7-40C2-927A-9C5BE930F9BC}" srcId="{57AA9F1E-2756-40C9-99A2-FD96BF953092}" destId="{9D679067-490B-46BE-9603-DEA16820C177}" srcOrd="3" destOrd="0" parTransId="{2C329000-60E0-43BC-AA05-E57C53AD39F6}" sibTransId="{E6D8444E-EBFD-4641-9D59-BF8118D2E80A}"/>
    <dgm:cxn modelId="{C59C391D-3BDC-4FAA-ACBB-4AE9F8853DD8}" type="presOf" srcId="{C5E67303-2D8B-4D6F-9985-6F0016DEE1E6}" destId="{AAE11B7B-FCB7-4323-B960-CFA9A6986495}" srcOrd="0" destOrd="0" presId="urn:microsoft.com/office/officeart/2005/8/layout/process1"/>
    <dgm:cxn modelId="{16CE771F-AC3C-4C05-8DB8-AA176F19AA67}" srcId="{57AA9F1E-2756-40C9-99A2-FD96BF953092}" destId="{C5E67303-2D8B-4D6F-9985-6F0016DEE1E6}" srcOrd="2" destOrd="0" parTransId="{772874EB-6110-440A-B83C-2ACD572C8D15}" sibTransId="{90A24039-8951-48FE-A50C-059704B6ABF4}"/>
    <dgm:cxn modelId="{AA59A333-45C7-4976-8BB0-0D040E7352B9}" type="presOf" srcId="{2CE892DD-61AB-4A46-91F9-8181E2AF5B07}" destId="{2B28A1E6-20DB-4538-8B9F-CAE77BB49C47}" srcOrd="0" destOrd="0" presId="urn:microsoft.com/office/officeart/2005/8/layout/process1"/>
    <dgm:cxn modelId="{6DEA7434-E945-43F1-9C25-16895AB5D398}" srcId="{57AA9F1E-2756-40C9-99A2-FD96BF953092}" destId="{CAEA02DD-DFD2-4C55-9701-F2502A263365}" srcOrd="0" destOrd="0" parTransId="{C4603F03-91B9-4BDF-B6D9-090D86F0CB0A}" sibTransId="{1631CE2D-3F94-46E6-A142-94E2974E1155}"/>
    <dgm:cxn modelId="{BC34D75D-DEF7-4D55-ADBE-BD353EA48F4C}" type="presOf" srcId="{1631CE2D-3F94-46E6-A142-94E2974E1155}" destId="{BC926B66-E67F-4951-B8FE-CE3A0F9AF088}" srcOrd="1" destOrd="0" presId="urn:microsoft.com/office/officeart/2005/8/layout/process1"/>
    <dgm:cxn modelId="{40055A44-481D-4543-A024-FFCE7F822CF9}" type="presOf" srcId="{1631CE2D-3F94-46E6-A142-94E2974E1155}" destId="{51499847-1E96-43C7-83B3-4B169B6B42C2}" srcOrd="0" destOrd="0" presId="urn:microsoft.com/office/officeart/2005/8/layout/process1"/>
    <dgm:cxn modelId="{5732A74D-2681-4163-BE95-73E7D6B908AC}" srcId="{57AA9F1E-2756-40C9-99A2-FD96BF953092}" destId="{2CE892DD-61AB-4A46-91F9-8181E2AF5B07}" srcOrd="4" destOrd="0" parTransId="{9A34850A-FA9C-4065-88FE-3E562F2F6B04}" sibTransId="{940111D3-6D08-43C5-9B32-A7C92CB48A61}"/>
    <dgm:cxn modelId="{AD322C70-F4AE-4E35-9C11-E743B6CB71BB}" type="presOf" srcId="{07A5F712-21EB-40AB-82AA-D6F5B5B3B9BD}" destId="{E8B38EB4-210F-482B-8DE4-75C00B7E425F}" srcOrd="1" destOrd="0" presId="urn:microsoft.com/office/officeart/2005/8/layout/process1"/>
    <dgm:cxn modelId="{E0F0F472-2908-412C-917F-77E8155825AA}" type="presOf" srcId="{E6D8444E-EBFD-4641-9D59-BF8118D2E80A}" destId="{0DD30A6B-C528-4B73-82F3-EF4A1038E2E0}" srcOrd="0" destOrd="0" presId="urn:microsoft.com/office/officeart/2005/8/layout/process1"/>
    <dgm:cxn modelId="{8B71F580-B9CC-4BE4-BD66-7D4E468D507C}" type="presOf" srcId="{90A24039-8951-48FE-A50C-059704B6ABF4}" destId="{8FCDB1FB-094F-44B4-9B44-3CAD575B1B6E}" srcOrd="1" destOrd="0" presId="urn:microsoft.com/office/officeart/2005/8/layout/process1"/>
    <dgm:cxn modelId="{B968A691-A249-4822-833E-58DA838245FC}" srcId="{57AA9F1E-2756-40C9-99A2-FD96BF953092}" destId="{9E92D365-2DB5-4A37-98FA-57F06FB10F9F}" srcOrd="1" destOrd="0" parTransId="{9BB36C52-0E83-45C8-AACB-16E53A1BFC52}" sibTransId="{07A5F712-21EB-40AB-82AA-D6F5B5B3B9BD}"/>
    <dgm:cxn modelId="{26755BB3-CDA5-47D9-B965-9E57B1D06F9D}" type="presOf" srcId="{90A24039-8951-48FE-A50C-059704B6ABF4}" destId="{1E32088A-9C0F-4871-97CD-160112CA729C}" srcOrd="0" destOrd="0" presId="urn:microsoft.com/office/officeart/2005/8/layout/process1"/>
    <dgm:cxn modelId="{261714E3-B286-4BAD-B9FE-A8854B15DC1B}" type="presOf" srcId="{E6D8444E-EBFD-4641-9D59-BF8118D2E80A}" destId="{7F2861B1-C4D3-45E5-8A74-10D2DBF6C528}" srcOrd="1" destOrd="0" presId="urn:microsoft.com/office/officeart/2005/8/layout/process1"/>
    <dgm:cxn modelId="{5D62F7E6-C0DD-4F0C-BD30-951EC09352E1}" type="presOf" srcId="{9E92D365-2DB5-4A37-98FA-57F06FB10F9F}" destId="{157A2482-C644-48A0-8225-67C9260DC91E}" srcOrd="0" destOrd="0" presId="urn:microsoft.com/office/officeart/2005/8/layout/process1"/>
    <dgm:cxn modelId="{3A16C1EC-406F-4077-9200-30FF889DEC8F}" type="presOf" srcId="{57AA9F1E-2756-40C9-99A2-FD96BF953092}" destId="{27F2DA5C-095C-4EA0-BC7C-AE79414C39F8}" srcOrd="0" destOrd="0" presId="urn:microsoft.com/office/officeart/2005/8/layout/process1"/>
    <dgm:cxn modelId="{13FD9845-5C58-4AEE-98F2-91401A500E39}" type="presParOf" srcId="{27F2DA5C-095C-4EA0-BC7C-AE79414C39F8}" destId="{88BE317F-72CE-45F9-ADE3-6B9FB8EE31DC}" srcOrd="0" destOrd="0" presId="urn:microsoft.com/office/officeart/2005/8/layout/process1"/>
    <dgm:cxn modelId="{19068158-9A57-4EE6-93A3-A848AC7D9C2B}" type="presParOf" srcId="{27F2DA5C-095C-4EA0-BC7C-AE79414C39F8}" destId="{51499847-1E96-43C7-83B3-4B169B6B42C2}" srcOrd="1" destOrd="0" presId="urn:microsoft.com/office/officeart/2005/8/layout/process1"/>
    <dgm:cxn modelId="{1B582A09-4CFD-4FFB-95A9-9D64B5A98F42}" type="presParOf" srcId="{51499847-1E96-43C7-83B3-4B169B6B42C2}" destId="{BC926B66-E67F-4951-B8FE-CE3A0F9AF088}" srcOrd="0" destOrd="0" presId="urn:microsoft.com/office/officeart/2005/8/layout/process1"/>
    <dgm:cxn modelId="{0F2AD34D-7CC8-47CC-B353-58B6270CC073}" type="presParOf" srcId="{27F2DA5C-095C-4EA0-BC7C-AE79414C39F8}" destId="{157A2482-C644-48A0-8225-67C9260DC91E}" srcOrd="2" destOrd="0" presId="urn:microsoft.com/office/officeart/2005/8/layout/process1"/>
    <dgm:cxn modelId="{42E15692-3AA4-4372-B5F0-F3DEB62EABF7}" type="presParOf" srcId="{27F2DA5C-095C-4EA0-BC7C-AE79414C39F8}" destId="{3BE4D2DF-450A-4484-B9AC-B0077C1827C9}" srcOrd="3" destOrd="0" presId="urn:microsoft.com/office/officeart/2005/8/layout/process1"/>
    <dgm:cxn modelId="{95A29419-1DCE-4D12-93C3-1DE423567103}" type="presParOf" srcId="{3BE4D2DF-450A-4484-B9AC-B0077C1827C9}" destId="{E8B38EB4-210F-482B-8DE4-75C00B7E425F}" srcOrd="0" destOrd="0" presId="urn:microsoft.com/office/officeart/2005/8/layout/process1"/>
    <dgm:cxn modelId="{748D9792-30B1-4124-A36D-CE249B77BBC1}" type="presParOf" srcId="{27F2DA5C-095C-4EA0-BC7C-AE79414C39F8}" destId="{AAE11B7B-FCB7-4323-B960-CFA9A6986495}" srcOrd="4" destOrd="0" presId="urn:microsoft.com/office/officeart/2005/8/layout/process1"/>
    <dgm:cxn modelId="{389878B7-EB08-4A52-9D73-4C1273948B3E}" type="presParOf" srcId="{27F2DA5C-095C-4EA0-BC7C-AE79414C39F8}" destId="{1E32088A-9C0F-4871-97CD-160112CA729C}" srcOrd="5" destOrd="0" presId="urn:microsoft.com/office/officeart/2005/8/layout/process1"/>
    <dgm:cxn modelId="{BE51D8A4-EE82-4669-A2ED-CF50417D74C9}" type="presParOf" srcId="{1E32088A-9C0F-4871-97CD-160112CA729C}" destId="{8FCDB1FB-094F-44B4-9B44-3CAD575B1B6E}" srcOrd="0" destOrd="0" presId="urn:microsoft.com/office/officeart/2005/8/layout/process1"/>
    <dgm:cxn modelId="{9A09F991-DA05-4F79-A6E3-0CDFFCF8A303}" type="presParOf" srcId="{27F2DA5C-095C-4EA0-BC7C-AE79414C39F8}" destId="{0FD6E535-2ED4-42F3-9B2C-8551928E4A4D}" srcOrd="6" destOrd="0" presId="urn:microsoft.com/office/officeart/2005/8/layout/process1"/>
    <dgm:cxn modelId="{6257B86F-B385-4080-92BA-46208BAE97E5}" type="presParOf" srcId="{27F2DA5C-095C-4EA0-BC7C-AE79414C39F8}" destId="{0DD30A6B-C528-4B73-82F3-EF4A1038E2E0}" srcOrd="7" destOrd="0" presId="urn:microsoft.com/office/officeart/2005/8/layout/process1"/>
    <dgm:cxn modelId="{FE04FF9D-D9CA-4C63-8765-DF3D4C6DD9D8}" type="presParOf" srcId="{0DD30A6B-C528-4B73-82F3-EF4A1038E2E0}" destId="{7F2861B1-C4D3-45E5-8A74-10D2DBF6C528}" srcOrd="0" destOrd="0" presId="urn:microsoft.com/office/officeart/2005/8/layout/process1"/>
    <dgm:cxn modelId="{D2BF8492-A6A4-46C3-8758-434FB51191D6}" type="presParOf" srcId="{27F2DA5C-095C-4EA0-BC7C-AE79414C39F8}" destId="{2B28A1E6-20DB-4538-8B9F-CAE77BB49C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A6543-84BD-4A74-9373-2AB329B9B22F}">
      <dsp:nvSpPr>
        <dsp:cNvPr id="0" name=""/>
        <dsp:cNvSpPr/>
      </dsp:nvSpPr>
      <dsp:spPr>
        <a:xfrm>
          <a:off x="0" y="2797489"/>
          <a:ext cx="1801865" cy="604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>
              <a:latin typeface="+mj-ea"/>
              <a:ea typeface="+mj-ea"/>
            </a:rPr>
            <a:t>데이터 수집</a:t>
          </a:r>
        </a:p>
      </dsp:txBody>
      <dsp:txXfrm>
        <a:off x="0" y="2797489"/>
        <a:ext cx="1801865" cy="403200"/>
      </dsp:txXfrm>
    </dsp:sp>
    <dsp:sp modelId="{10E9C99B-D71A-4D59-BFA9-ED65765F95D9}">
      <dsp:nvSpPr>
        <dsp:cNvPr id="0" name=""/>
        <dsp:cNvSpPr/>
      </dsp:nvSpPr>
      <dsp:spPr>
        <a:xfrm>
          <a:off x="226196" y="3196158"/>
          <a:ext cx="1801865" cy="8221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ea typeface="+mn-lt"/>
              <a:cs typeface="+mn-lt"/>
            </a:rPr>
            <a:t>Kaggle CelebFaces Attributes(CelebA) Dataset </a:t>
          </a:r>
          <a:endParaRPr lang="ko-KR" altLang="en-US" sz="1400" kern="1200"/>
        </a:p>
      </dsp:txBody>
      <dsp:txXfrm>
        <a:off x="250277" y="3220239"/>
        <a:ext cx="1753703" cy="774031"/>
      </dsp:txXfrm>
    </dsp:sp>
    <dsp:sp modelId="{1C8C142E-7012-48CE-B0E8-4B48812FA2F0}">
      <dsp:nvSpPr>
        <dsp:cNvPr id="0" name=""/>
        <dsp:cNvSpPr/>
      </dsp:nvSpPr>
      <dsp:spPr>
        <a:xfrm rot="25901">
          <a:off x="2075732" y="2785822"/>
          <a:ext cx="580631" cy="448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075734" y="2875037"/>
        <a:ext cx="446047" cy="269168"/>
      </dsp:txXfrm>
    </dsp:sp>
    <dsp:sp modelId="{50C7B87A-8D5B-419F-A610-6C92D1F040C7}">
      <dsp:nvSpPr>
        <dsp:cNvPr id="0" name=""/>
        <dsp:cNvSpPr/>
      </dsp:nvSpPr>
      <dsp:spPr>
        <a:xfrm>
          <a:off x="2897365" y="2819320"/>
          <a:ext cx="1801865" cy="604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>
              <a:latin typeface="+mj-ea"/>
              <a:ea typeface="+mj-ea"/>
            </a:rPr>
            <a:t>전처리</a:t>
          </a:r>
        </a:p>
      </dsp:txBody>
      <dsp:txXfrm>
        <a:off x="2897365" y="2819320"/>
        <a:ext cx="1801865" cy="403200"/>
      </dsp:txXfrm>
    </dsp:sp>
    <dsp:sp modelId="{6FE69680-488D-426A-93CC-736ED6788EEA}">
      <dsp:nvSpPr>
        <dsp:cNvPr id="0" name=""/>
        <dsp:cNvSpPr/>
      </dsp:nvSpPr>
      <dsp:spPr>
        <a:xfrm>
          <a:off x="3266422" y="3222520"/>
          <a:ext cx="1801865" cy="856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/>
            <a:t>Excel</a:t>
          </a:r>
          <a:r>
            <a:rPr lang="ko-KR" altLang="en-US" sz="1400" kern="1200"/>
            <a:t>을 이용하여 </a:t>
          </a:r>
          <a:r>
            <a:rPr lang="en-US" altLang="ko-KR" sz="1400" kern="1200"/>
            <a:t>train, validation, test set </a:t>
          </a:r>
          <a:r>
            <a:rPr lang="ko-KR" altLang="en-US" sz="1400" kern="1200"/>
            <a:t>구분</a:t>
          </a:r>
        </a:p>
      </dsp:txBody>
      <dsp:txXfrm>
        <a:off x="3291517" y="3247615"/>
        <a:ext cx="1751675" cy="806610"/>
      </dsp:txXfrm>
    </dsp:sp>
    <dsp:sp modelId="{26C15BD8-2051-4682-994A-7184235A5FBD}">
      <dsp:nvSpPr>
        <dsp:cNvPr id="0" name=""/>
        <dsp:cNvSpPr/>
      </dsp:nvSpPr>
      <dsp:spPr>
        <a:xfrm>
          <a:off x="5060519" y="2796613"/>
          <a:ext cx="570323" cy="448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5060519" y="2886335"/>
        <a:ext cx="435739" cy="269168"/>
      </dsp:txXfrm>
    </dsp:sp>
    <dsp:sp modelId="{9E61E5F4-A18E-4EC5-BCE9-42DACA0B0283}">
      <dsp:nvSpPr>
        <dsp:cNvPr id="0" name=""/>
        <dsp:cNvSpPr/>
      </dsp:nvSpPr>
      <dsp:spPr>
        <a:xfrm>
          <a:off x="5954474" y="2819320"/>
          <a:ext cx="1801865" cy="604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>
              <a:latin typeface="+mj-ea"/>
              <a:ea typeface="+mj-ea"/>
            </a:rPr>
            <a:t>계층 형성</a:t>
          </a:r>
        </a:p>
      </dsp:txBody>
      <dsp:txXfrm>
        <a:off x="5954474" y="2819320"/>
        <a:ext cx="1801865" cy="403200"/>
      </dsp:txXfrm>
    </dsp:sp>
    <dsp:sp modelId="{65CDC955-2E94-4A98-813D-B058644B58F0}">
      <dsp:nvSpPr>
        <dsp:cNvPr id="0" name=""/>
        <dsp:cNvSpPr/>
      </dsp:nvSpPr>
      <dsp:spPr>
        <a:xfrm>
          <a:off x="6323530" y="3222520"/>
          <a:ext cx="1801865" cy="856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/>
            <a:t>Filter </a:t>
          </a:r>
          <a:r>
            <a:rPr lang="ko-KR" altLang="en-US" sz="1400" kern="1200"/>
            <a:t>크기</a:t>
          </a:r>
          <a:r>
            <a:rPr lang="en-US" altLang="ko-KR" sz="1400" kern="1200"/>
            <a:t>, feature map </a:t>
          </a:r>
          <a:r>
            <a:rPr lang="ko-KR" altLang="en-US" sz="1400" kern="1200"/>
            <a:t>개수</a:t>
          </a:r>
          <a:r>
            <a:rPr lang="en-US" altLang="ko-KR" sz="1400" kern="1200"/>
            <a:t>, subpixel(shuffling)</a:t>
          </a:r>
          <a:endParaRPr lang="ko-KR" altLang="en-US" sz="1400" kern="1200"/>
        </a:p>
      </dsp:txBody>
      <dsp:txXfrm>
        <a:off x="6348625" y="3247615"/>
        <a:ext cx="1751675" cy="806610"/>
      </dsp:txXfrm>
    </dsp:sp>
    <dsp:sp modelId="{0EB3E14E-8E2D-40C6-A715-43DC643DC5F3}">
      <dsp:nvSpPr>
        <dsp:cNvPr id="0" name=""/>
        <dsp:cNvSpPr/>
      </dsp:nvSpPr>
      <dsp:spPr>
        <a:xfrm rot="5400000">
          <a:off x="6813895" y="4501347"/>
          <a:ext cx="683227" cy="448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881187" y="4523777"/>
        <a:ext cx="548643" cy="269168"/>
      </dsp:txXfrm>
    </dsp:sp>
    <dsp:sp modelId="{31BEADBE-8DD9-4BC2-96E8-8DACD2431ED9}">
      <dsp:nvSpPr>
        <dsp:cNvPr id="0" name=""/>
        <dsp:cNvSpPr/>
      </dsp:nvSpPr>
      <dsp:spPr>
        <a:xfrm>
          <a:off x="6089335" y="5440885"/>
          <a:ext cx="1801865" cy="604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>
              <a:latin typeface="+mj-ea"/>
              <a:ea typeface="+mj-ea"/>
            </a:rPr>
            <a:t>학습 및 검증</a:t>
          </a:r>
        </a:p>
      </dsp:txBody>
      <dsp:txXfrm>
        <a:off x="6089335" y="5440885"/>
        <a:ext cx="1801865" cy="403200"/>
      </dsp:txXfrm>
    </dsp:sp>
    <dsp:sp modelId="{A76729B5-3400-4996-BC09-7857FE6CB8B0}">
      <dsp:nvSpPr>
        <dsp:cNvPr id="0" name=""/>
        <dsp:cNvSpPr/>
      </dsp:nvSpPr>
      <dsp:spPr>
        <a:xfrm flipV="1">
          <a:off x="9148640" y="4727626"/>
          <a:ext cx="1279234" cy="4123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1AAFA-9CB5-4F41-80CC-F04978527A1A}">
      <dsp:nvSpPr>
        <dsp:cNvPr id="0" name=""/>
        <dsp:cNvSpPr/>
      </dsp:nvSpPr>
      <dsp:spPr>
        <a:xfrm rot="10772882">
          <a:off x="5083008" y="5439388"/>
          <a:ext cx="607444" cy="448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10800000">
        <a:off x="5217590" y="5528579"/>
        <a:ext cx="472860" cy="269168"/>
      </dsp:txXfrm>
    </dsp:sp>
    <dsp:sp modelId="{9D684F4A-873A-4951-A847-8BC2901D75FA}">
      <dsp:nvSpPr>
        <dsp:cNvPr id="0" name=""/>
        <dsp:cNvSpPr/>
      </dsp:nvSpPr>
      <dsp:spPr>
        <a:xfrm>
          <a:off x="2785112" y="5402538"/>
          <a:ext cx="1801865" cy="604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b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>
              <a:latin typeface="+mj-ea"/>
              <a:ea typeface="+mj-ea"/>
            </a:rPr>
            <a:t>Test</a:t>
          </a:r>
          <a:endParaRPr lang="ko-KR" altLang="en-US" sz="1400" b="1" kern="1200">
            <a:latin typeface="+mj-ea"/>
            <a:ea typeface="+mj-ea"/>
          </a:endParaRPr>
        </a:p>
      </dsp:txBody>
      <dsp:txXfrm>
        <a:off x="2785112" y="5402538"/>
        <a:ext cx="1801865" cy="403200"/>
      </dsp:txXfrm>
    </dsp:sp>
    <dsp:sp modelId="{E4587735-FB1C-4BEF-9BC5-5A73EBD25487}">
      <dsp:nvSpPr>
        <dsp:cNvPr id="0" name=""/>
        <dsp:cNvSpPr/>
      </dsp:nvSpPr>
      <dsp:spPr>
        <a:xfrm>
          <a:off x="3238334" y="5800736"/>
          <a:ext cx="1801865" cy="7651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/>
            <a:t>Overfitting </a:t>
          </a:r>
          <a:r>
            <a:rPr lang="ko-KR" altLang="en-US" sz="1400" kern="1200"/>
            <a:t>개선 및 정확도 향상</a:t>
          </a:r>
        </a:p>
      </dsp:txBody>
      <dsp:txXfrm>
        <a:off x="3260746" y="5823148"/>
        <a:ext cx="1757041" cy="72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E317F-72CE-45F9-ADE3-6B9FB8EE31DC}">
      <dsp:nvSpPr>
        <dsp:cNvPr id="0" name=""/>
        <dsp:cNvSpPr/>
      </dsp:nvSpPr>
      <dsp:spPr>
        <a:xfrm>
          <a:off x="4946" y="286690"/>
          <a:ext cx="1533565" cy="920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solidFill>
                <a:schemeClr val="tx1"/>
              </a:solidFill>
            </a:rPr>
            <a:t>Input Image (44,44,3)</a:t>
          </a:r>
          <a:endParaRPr lang="ko-KR" altLang="en-US" sz="1800" kern="1200">
            <a:solidFill>
              <a:schemeClr val="tx1"/>
            </a:solidFill>
          </a:endParaRPr>
        </a:p>
      </dsp:txBody>
      <dsp:txXfrm>
        <a:off x="31896" y="313640"/>
        <a:ext cx="1479665" cy="866239"/>
      </dsp:txXfrm>
    </dsp:sp>
    <dsp:sp modelId="{51499847-1E96-43C7-83B3-4B169B6B42C2}">
      <dsp:nvSpPr>
        <dsp:cNvPr id="0" name=""/>
        <dsp:cNvSpPr/>
      </dsp:nvSpPr>
      <dsp:spPr>
        <a:xfrm>
          <a:off x="1691868" y="55659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1691868" y="632662"/>
        <a:ext cx="227581" cy="228194"/>
      </dsp:txXfrm>
    </dsp:sp>
    <dsp:sp modelId="{157A2482-C644-48A0-8225-67C9260DC91E}">
      <dsp:nvSpPr>
        <dsp:cNvPr id="0" name=""/>
        <dsp:cNvSpPr/>
      </dsp:nvSpPr>
      <dsp:spPr>
        <a:xfrm>
          <a:off x="2151938" y="286690"/>
          <a:ext cx="1533565" cy="920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solidFill>
                <a:schemeClr val="tx1"/>
              </a:solidFill>
            </a:rPr>
            <a:t>Conv2d_1 Image (44,44,64)</a:t>
          </a:r>
          <a:endParaRPr lang="ko-KR" altLang="en-US" sz="1800" kern="1200">
            <a:solidFill>
              <a:schemeClr val="tx1"/>
            </a:solidFill>
          </a:endParaRPr>
        </a:p>
      </dsp:txBody>
      <dsp:txXfrm>
        <a:off x="2178888" y="313640"/>
        <a:ext cx="1479665" cy="866239"/>
      </dsp:txXfrm>
    </dsp:sp>
    <dsp:sp modelId="{3BE4D2DF-450A-4484-B9AC-B0077C1827C9}">
      <dsp:nvSpPr>
        <dsp:cNvPr id="0" name=""/>
        <dsp:cNvSpPr/>
      </dsp:nvSpPr>
      <dsp:spPr>
        <a:xfrm>
          <a:off x="3838860" y="55659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3838860" y="632662"/>
        <a:ext cx="227581" cy="228194"/>
      </dsp:txXfrm>
    </dsp:sp>
    <dsp:sp modelId="{AAE11B7B-FCB7-4323-B960-CFA9A6986495}">
      <dsp:nvSpPr>
        <dsp:cNvPr id="0" name=""/>
        <dsp:cNvSpPr/>
      </dsp:nvSpPr>
      <dsp:spPr>
        <a:xfrm>
          <a:off x="4298929" y="286690"/>
          <a:ext cx="1533565" cy="920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solidFill>
                <a:schemeClr val="tx1"/>
              </a:solidFill>
            </a:rPr>
            <a:t>Conv2d_2 Image (44,44,64)</a:t>
          </a:r>
          <a:endParaRPr lang="ko-KR" altLang="en-US" sz="1800" kern="1200">
            <a:solidFill>
              <a:schemeClr val="tx1"/>
            </a:solidFill>
          </a:endParaRPr>
        </a:p>
      </dsp:txBody>
      <dsp:txXfrm>
        <a:off x="4325879" y="313640"/>
        <a:ext cx="1479665" cy="866239"/>
      </dsp:txXfrm>
    </dsp:sp>
    <dsp:sp modelId="{1E32088A-9C0F-4871-97CD-160112CA729C}">
      <dsp:nvSpPr>
        <dsp:cNvPr id="0" name=""/>
        <dsp:cNvSpPr/>
      </dsp:nvSpPr>
      <dsp:spPr>
        <a:xfrm>
          <a:off x="5985851" y="55659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5985851" y="632662"/>
        <a:ext cx="227581" cy="228194"/>
      </dsp:txXfrm>
    </dsp:sp>
    <dsp:sp modelId="{0FD6E535-2ED4-42F3-9B2C-8551928E4A4D}">
      <dsp:nvSpPr>
        <dsp:cNvPr id="0" name=""/>
        <dsp:cNvSpPr/>
      </dsp:nvSpPr>
      <dsp:spPr>
        <a:xfrm>
          <a:off x="6445921" y="286690"/>
          <a:ext cx="1533565" cy="920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solidFill>
                <a:schemeClr val="tx1"/>
              </a:solidFill>
            </a:rPr>
            <a:t>Conv2d_3 Image (44,44,32)</a:t>
          </a:r>
          <a:endParaRPr lang="ko-KR" altLang="en-US" sz="1800" b="1" kern="1200">
            <a:solidFill>
              <a:schemeClr val="tx1"/>
            </a:solidFill>
          </a:endParaRPr>
        </a:p>
      </dsp:txBody>
      <dsp:txXfrm>
        <a:off x="6472871" y="313640"/>
        <a:ext cx="1479665" cy="866239"/>
      </dsp:txXfrm>
    </dsp:sp>
    <dsp:sp modelId="{0DD30A6B-C528-4B73-82F3-EF4A1038E2E0}">
      <dsp:nvSpPr>
        <dsp:cNvPr id="0" name=""/>
        <dsp:cNvSpPr/>
      </dsp:nvSpPr>
      <dsp:spPr>
        <a:xfrm>
          <a:off x="8132843" y="55659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8132843" y="632662"/>
        <a:ext cx="227581" cy="228194"/>
      </dsp:txXfrm>
    </dsp:sp>
    <dsp:sp modelId="{2B28A1E6-20DB-4538-8B9F-CAE77BB49C47}">
      <dsp:nvSpPr>
        <dsp:cNvPr id="0" name=""/>
        <dsp:cNvSpPr/>
      </dsp:nvSpPr>
      <dsp:spPr>
        <a:xfrm>
          <a:off x="8592912" y="286690"/>
          <a:ext cx="1533565" cy="9201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solidFill>
                <a:schemeClr val="tx1"/>
              </a:solidFill>
            </a:rPr>
            <a:t>Conv2d_4 Image (44,44,16)</a:t>
          </a:r>
          <a:endParaRPr lang="ko-KR" altLang="en-US" sz="1800" b="1" kern="1200">
            <a:solidFill>
              <a:schemeClr val="tx1"/>
            </a:solidFill>
          </a:endParaRPr>
        </a:p>
      </dsp:txBody>
      <dsp:txXfrm>
        <a:off x="8619862" y="313640"/>
        <a:ext cx="1479665" cy="866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34644-6781-40F9-BE5F-625208D24AE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BEBEB-BC8F-41F9-A87D-E4E79A77D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35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BEBEB-BC8F-41F9-A87D-E4E79A77D9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3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BEBEB-BC8F-41F9-A87D-E4E79A77D9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9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BEBEB-BC8F-41F9-A87D-E4E79A77D9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4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1493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5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5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0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1143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68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0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53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25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44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EBF1571-186B-4B11-AFE1-DC621F7D3345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32F8790-C77B-418A-97C6-ED6FD24184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247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ssicali9530/celeba-dataset" TargetMode="External"/><Relationship Id="rId2" Type="http://schemas.openxmlformats.org/officeDocument/2006/relationships/hyperlink" Target="https://neuralpixels.com/subpixel-upscal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ssicali9530/celeba-datas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B9F54-85BD-4342-80A2-1727BE5B5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254" y="1330774"/>
            <a:ext cx="9324975" cy="2098226"/>
          </a:xfrm>
        </p:spPr>
        <p:txBody>
          <a:bodyPr/>
          <a:lstStyle/>
          <a:p>
            <a:r>
              <a:rPr lang="en-US" altLang="ko-KR" err="1"/>
              <a:t>h.q.i</a:t>
            </a:r>
            <a:br>
              <a:rPr lang="en-US" altLang="ko-KR"/>
            </a:br>
            <a:r>
              <a:rPr lang="en-US" altLang="ko-KR"/>
              <a:t>(High quality image)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BF5CB3-3786-463E-8038-9F594EEE1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0866" y="3963108"/>
            <a:ext cx="3107363" cy="23723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/>
              <a:t>- 10</a:t>
            </a:r>
            <a:r>
              <a:rPr lang="ko-KR" altLang="en-US" sz="3000" b="1"/>
              <a:t> </a:t>
            </a:r>
            <a:r>
              <a:rPr lang="en-US" altLang="ko-KR" sz="3000" b="1"/>
              <a:t>TEAM -</a:t>
            </a:r>
          </a:p>
        </p:txBody>
      </p:sp>
    </p:spTree>
    <p:extLst>
      <p:ext uri="{BB962C8B-B14F-4D97-AF65-F5344CB8AC3E}">
        <p14:creationId xmlns:p14="http://schemas.microsoft.com/office/powerpoint/2010/main" val="321896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79AF3-125A-4254-B2EE-661661E9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7400"/>
          </a:xfrm>
        </p:spPr>
        <p:txBody>
          <a:bodyPr/>
          <a:lstStyle/>
          <a:p>
            <a:r>
              <a:rPr lang="en-US" altLang="ko-KR"/>
              <a:t>ESPCN Layer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85BEB3-A023-463E-9B5E-6E5F73AC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39" y="1713224"/>
            <a:ext cx="9601200" cy="3096272"/>
          </a:xfrm>
          <a:prstGeom prst="rect">
            <a:avLst/>
          </a:prstGeom>
        </p:spPr>
      </p:pic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BDE2922-505F-4DB9-AFBB-FB58089174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726348"/>
              </p:ext>
            </p:extLst>
          </p:nvPr>
        </p:nvGraphicFramePr>
        <p:xfrm>
          <a:off x="1350327" y="5049520"/>
          <a:ext cx="10131425" cy="149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339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B7459C4-6DAC-4E4F-8D07-434BB5B4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948" y="226868"/>
            <a:ext cx="10493524" cy="1485900"/>
          </a:xfrm>
        </p:spPr>
        <p:txBody>
          <a:bodyPr>
            <a:normAutofit/>
          </a:bodyPr>
          <a:lstStyle/>
          <a:p>
            <a:r>
              <a:rPr lang="en-US" altLang="ko-KR"/>
              <a:t>ESPCN Layer</a:t>
            </a:r>
            <a:endParaRPr lang="ko-KR" altLang="en-US"/>
          </a:p>
        </p:txBody>
      </p:sp>
      <p:pic>
        <p:nvPicPr>
          <p:cNvPr id="7" name="그림 6" descr="모니터, 화면, 텔레비전, 자주색이(가) 표시된 사진&#10;&#10;매우 높은 신뢰도로 생성된 설명">
            <a:extLst>
              <a:ext uri="{FF2B5EF4-FFF2-40B4-BE49-F238E27FC236}">
                <a16:creationId xmlns:a16="http://schemas.microsoft.com/office/drawing/2014/main" id="{3B8B2509-9223-441E-B193-AA1537348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93" y="1245277"/>
            <a:ext cx="7872973" cy="4821528"/>
          </a:xfrm>
          <a:prstGeom prst="rect">
            <a:avLst/>
          </a:prstGeom>
        </p:spPr>
      </p:pic>
      <p:pic>
        <p:nvPicPr>
          <p:cNvPr id="6" name="그림 7" descr="사람, 실내, 의류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3D689B30-3EEA-4E0D-A48A-21BA28B4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30" y="1598468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8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2ADFFB-66E1-4416-A486-F6654CD4D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049" y="4766973"/>
            <a:ext cx="9153525" cy="16478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B7459C4-6DAC-4E4F-8D07-434BB5B4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948" y="226868"/>
            <a:ext cx="10493524" cy="1485900"/>
          </a:xfrm>
        </p:spPr>
        <p:txBody>
          <a:bodyPr>
            <a:normAutofit/>
          </a:bodyPr>
          <a:lstStyle/>
          <a:p>
            <a:r>
              <a:rPr lang="en-US" altLang="ko-KR"/>
              <a:t>ESPCN Layer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B2509-9223-441E-B193-AA153734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81" y="342467"/>
            <a:ext cx="6205538" cy="40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D9A-7C22-4186-B3BB-A20FAFAE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altLang="ko-KR"/>
              <a:t>ESPCN Layer</a:t>
            </a:r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F1DB16B3-C7ED-4914-B665-67A26B7A3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825" y="1514475"/>
            <a:ext cx="9420613" cy="51344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88BD5-232E-4D8A-A3F7-AE05010707CD}"/>
              </a:ext>
            </a:extLst>
          </p:cNvPr>
          <p:cNvSpPr/>
          <p:nvPr/>
        </p:nvSpPr>
        <p:spPr>
          <a:xfrm>
            <a:off x="1747825" y="6309360"/>
            <a:ext cx="2744194" cy="253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1B82EAC-BBDD-4286-B010-F6D451CA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altLang="ko-KR"/>
              <a:t>ESPCN Layer</a:t>
            </a:r>
            <a:endParaRPr lang="ko-KR" altLang="en-US"/>
          </a:p>
        </p:txBody>
      </p:sp>
      <p:pic>
        <p:nvPicPr>
          <p:cNvPr id="31" name="내용 개체 틀 3" descr="시계이(가) 표시된 사진&#10;&#10;자동 생성된 설명">
            <a:extLst>
              <a:ext uri="{FF2B5EF4-FFF2-40B4-BE49-F238E27FC236}">
                <a16:creationId xmlns:a16="http://schemas.microsoft.com/office/drawing/2014/main" id="{06EB43FB-2C58-46CC-960F-B4197C476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4" y="1428750"/>
            <a:ext cx="9773920" cy="5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4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1B82EAC-BBDD-4286-B010-F6D451CA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044"/>
          </a:xfrm>
        </p:spPr>
        <p:txBody>
          <a:bodyPr>
            <a:normAutofit/>
          </a:bodyPr>
          <a:lstStyle/>
          <a:p>
            <a:r>
              <a:rPr lang="en-US" altLang="ko-KR">
                <a:ea typeface="돋움"/>
              </a:rPr>
              <a:t>How to train data?</a:t>
            </a:r>
          </a:p>
        </p:txBody>
      </p:sp>
      <p:pic>
        <p:nvPicPr>
          <p:cNvPr id="4" name="그림 4" descr="스크린샷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FD8603D4-9167-48AA-9B9E-C91DD8E46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601" y="1541197"/>
            <a:ext cx="10245269" cy="1850647"/>
          </a:xfrm>
        </p:spPr>
      </p:pic>
      <p:pic>
        <p:nvPicPr>
          <p:cNvPr id="10" name="그림 10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A1924192-5BF2-48A7-8C93-ABEAE7180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72" y="3552896"/>
            <a:ext cx="10254341" cy="1267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1415E-1A2D-47F7-ACCF-A1CC3038F45A}"/>
              </a:ext>
            </a:extLst>
          </p:cNvPr>
          <p:cNvSpPr txBox="1"/>
          <p:nvPr/>
        </p:nvSpPr>
        <p:spPr>
          <a:xfrm>
            <a:off x="1068614" y="5041899"/>
            <a:ext cx="1039948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돋움"/>
              </a:rPr>
              <a:t>- 손실 함수로는 Mean Squared Error 방식을 채택</a:t>
            </a:r>
            <a:endParaRPr lang="ko-KR"/>
          </a:p>
          <a:p>
            <a:endParaRPr lang="ko-KR" altLang="en-US">
              <a:ea typeface="돋움"/>
            </a:endParaRPr>
          </a:p>
          <a:p>
            <a:r>
              <a:rPr lang="en-US" altLang="ko-KR">
                <a:ea typeface="돋움"/>
              </a:rPr>
              <a:t>-</a:t>
            </a:r>
            <a:r>
              <a:rPr lang="ko-KR" altLang="en-US">
                <a:ea typeface="돋움"/>
              </a:rPr>
              <a:t> 손실 함수에 대한 미분과 그에 따른 가중치 갱신을 위해 Adam optimizer를 적용</a:t>
            </a:r>
          </a:p>
          <a:p>
            <a:endParaRPr lang="ko-KR" altLang="en-US">
              <a:ea typeface="돋움"/>
            </a:endParaRPr>
          </a:p>
          <a:p>
            <a:r>
              <a:rPr lang="ko-KR" altLang="en-US">
                <a:ea typeface="돋움"/>
              </a:rPr>
              <a:t>- 각 epoch 마다, DataGenerator class를 통해 새로운 train data와 validation data를 추출하여 학습 진행 </a:t>
            </a:r>
          </a:p>
        </p:txBody>
      </p:sp>
    </p:spTree>
    <p:extLst>
      <p:ext uri="{BB962C8B-B14F-4D97-AF65-F5344CB8AC3E}">
        <p14:creationId xmlns:p14="http://schemas.microsoft.com/office/powerpoint/2010/main" val="214806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1B82EAC-BBDD-4286-B010-F6D451CA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33" y="259443"/>
            <a:ext cx="10493524" cy="742044"/>
          </a:xfrm>
        </p:spPr>
        <p:txBody>
          <a:bodyPr>
            <a:normAutofit/>
          </a:bodyPr>
          <a:lstStyle/>
          <a:p>
            <a:r>
              <a:rPr lang="en-US" altLang="ko-KR">
                <a:ea typeface="돋움"/>
              </a:rPr>
              <a:t>Sample Training Result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ABF1798D-E4D3-4DE5-AAA0-3E96B951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27" y="2733368"/>
            <a:ext cx="4709280" cy="293095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DE29AE22-0B12-45AC-A015-06F47DE2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69" y="2733675"/>
            <a:ext cx="4748421" cy="2930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BAA3A36-8F8C-401F-BA43-B90825280897}"/>
              </a:ext>
            </a:extLst>
          </p:cNvPr>
          <p:cNvSpPr/>
          <p:nvPr/>
        </p:nvSpPr>
        <p:spPr>
          <a:xfrm>
            <a:off x="6186873" y="3594847"/>
            <a:ext cx="744071" cy="941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2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6CB6E-A807-46E7-BC23-E542EB09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중간 발표 이후  개선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AED42-247F-4CB0-BBBA-A806781DA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4480"/>
            <a:ext cx="9601200" cy="4312920"/>
          </a:xfrm>
        </p:spPr>
        <p:txBody>
          <a:bodyPr/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문제 해결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87552" lvl="1" indent="-457200">
              <a:buAutoNum type="arabicParenR"/>
            </a:pPr>
            <a:r>
              <a:rPr lang="ko-KR" altLang="en-US" i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수 ↑</a:t>
            </a:r>
            <a:endParaRPr lang="en-US" altLang="ko-KR" i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87552" lvl="2" indent="0">
              <a:buNone/>
            </a:pPr>
            <a:r>
              <a:rPr lang="ko-KR" altLang="en-US" i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i="0">
                <a:latin typeface="맑은 고딕" panose="020B0503020000020004" pitchFamily="50" charset="-127"/>
                <a:ea typeface="맑은 고딕" panose="020B0503020000020004" pitchFamily="50" charset="-127"/>
              </a:rPr>
              <a:t>: 100	</a:t>
            </a:r>
            <a:r>
              <a:rPr lang="ko-KR" altLang="en-US" i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i="0">
                <a:latin typeface="맑은 고딕" panose="020B0503020000020004" pitchFamily="50" charset="-127"/>
                <a:ea typeface="맑은 고딕" panose="020B0503020000020004" pitchFamily="50" charset="-127"/>
              </a:rPr>
              <a:t>: 10000</a:t>
            </a:r>
          </a:p>
          <a:p>
            <a:pPr marL="987552" lvl="1" indent="-457200">
              <a:buAutoNum type="arabicParenR"/>
            </a:pPr>
            <a:r>
              <a:rPr lang="en-US" altLang="ko-KR" i="0">
                <a:latin typeface="맑은 고딕" panose="020B0503020000020004" pitchFamily="50" charset="-127"/>
                <a:ea typeface="맑은 고딕" panose="020B0503020000020004" pitchFamily="50" charset="-127"/>
              </a:rPr>
              <a:t>Dropout </a:t>
            </a:r>
            <a:r>
              <a:rPr lang="ko-KR" altLang="en-US" i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i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87552" lvl="2" indent="0">
              <a:buNone/>
            </a:pPr>
            <a:r>
              <a:rPr lang="en-US" altLang="ko-KR" i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i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무작위로 층의 일부 출력 특성을 제외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-&gt; </a:t>
            </a:r>
            <a:r>
              <a:rPr lang="ko-KR" altLang="en-US" err="1">
                <a:latin typeface="맑은 고딕" panose="020B0503020000020004" pitchFamily="50" charset="-127"/>
                <a:ea typeface="맑은 고딕" panose="020B0503020000020004" pitchFamily="50" charset="-127"/>
              </a:rPr>
              <a:t>뉴런들끼리의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협업을 방해하여 노이즈를 제거함</a:t>
            </a:r>
            <a:endParaRPr lang="en-US" altLang="ko-KR" i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87552" lvl="1" indent="-457200">
              <a:buAutoNum type="arabicParenR"/>
            </a:pPr>
            <a:endParaRPr lang="en-US" altLang="ko-KR" i="0"/>
          </a:p>
          <a:p>
            <a:pPr marL="987552" lvl="1" indent="-457200">
              <a:buAutoNum type="arabicParenR"/>
            </a:pPr>
            <a:endParaRPr lang="en-US" altLang="ko-KR" i="0"/>
          </a:p>
          <a:p>
            <a:pPr marL="987552" lvl="1" indent="-457200">
              <a:buAutoNum type="arabicParenR"/>
            </a:pPr>
            <a:endParaRPr lang="ko-KR" altLang="en-US" i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3353A-E092-481C-86EF-F9ED03AE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70" y="3710940"/>
            <a:ext cx="8343900" cy="1047750"/>
          </a:xfrm>
          <a:prstGeom prst="rect">
            <a:avLst/>
          </a:prstGeom>
        </p:spPr>
      </p:pic>
      <p:pic>
        <p:nvPicPr>
          <p:cNvPr id="5" name="그림 10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783D6DC2-FBB3-456B-960D-C2508EBC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25" y="4927600"/>
            <a:ext cx="3978537" cy="17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0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D9A-7C22-4186-B3BB-A20FAFAE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8040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/>
              <a:t>Test Result</a:t>
            </a:r>
            <a:endParaRPr lang="ko-KR" altLang="en-US" sz="600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CD7D23D-B866-49AE-83DF-524EE8E1A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808" y="2185356"/>
            <a:ext cx="11109917" cy="34534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29CBC8-E7B6-4001-90C4-413FA5DC99A9}"/>
              </a:ext>
            </a:extLst>
          </p:cNvPr>
          <p:cNvSpPr/>
          <p:nvPr/>
        </p:nvSpPr>
        <p:spPr>
          <a:xfrm>
            <a:off x="4543425" y="2228850"/>
            <a:ext cx="3638550" cy="3314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F3C84F-FCE6-4EBD-9EF9-0C5BB10A9D42}"/>
              </a:ext>
            </a:extLst>
          </p:cNvPr>
          <p:cNvSpPr/>
          <p:nvPr/>
        </p:nvSpPr>
        <p:spPr>
          <a:xfrm>
            <a:off x="8452037" y="2185356"/>
            <a:ext cx="3336551" cy="3384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0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D9A-7C22-4186-B3BB-A20FAFAE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8040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/>
              <a:t>Test Result</a:t>
            </a:r>
            <a:endParaRPr lang="ko-KR" altLang="en-US" sz="600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ECB646-AB9D-45AC-8D18-2409D2185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18447"/>
            <a:ext cx="9601200" cy="37406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F3C84F-FCE6-4EBD-9EF9-0C5BB10A9D42}"/>
              </a:ext>
            </a:extLst>
          </p:cNvPr>
          <p:cNvSpPr/>
          <p:nvPr/>
        </p:nvSpPr>
        <p:spPr>
          <a:xfrm>
            <a:off x="7942729" y="1963270"/>
            <a:ext cx="2923055" cy="36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29CBC8-E7B6-4001-90C4-413FA5DC99A9}"/>
              </a:ext>
            </a:extLst>
          </p:cNvPr>
          <p:cNvSpPr/>
          <p:nvPr/>
        </p:nvSpPr>
        <p:spPr>
          <a:xfrm>
            <a:off x="4813487" y="1918446"/>
            <a:ext cx="3129242" cy="3650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1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ACF1DE-3ABC-43CC-8485-C6A93382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8520"/>
          </a:xfrm>
        </p:spPr>
        <p:txBody>
          <a:bodyPr/>
          <a:lstStyle/>
          <a:p>
            <a:r>
              <a:rPr lang="en-US" altLang="ko-KR"/>
              <a:t>10 TEAM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3A15C-6E22-429F-963F-72B3AF4D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201714151 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박 민기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계층 생성 및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ESPCN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논문 분석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201715007 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안 지호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계층 생성 및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ESPCN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논문 분석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201714154 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오 병현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sz="2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201714155 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윤 태성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및 결과 분석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(overfitting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문제 보완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201511212 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이 도경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sz="2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2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055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B440A-D4FD-4F87-A541-120DA81B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2972"/>
          </a:xfrm>
        </p:spPr>
        <p:txBody>
          <a:bodyPr/>
          <a:lstStyle/>
          <a:p>
            <a:r>
              <a:rPr lang="ko-KR" altLang="en-US">
                <a:ea typeface="돋움"/>
              </a:rPr>
              <a:t>발전 및 개선방향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740DE-55C6-4EA5-95C0-B64C7596F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88457"/>
            <a:ext cx="9601200" cy="3378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ko-KR" altLang="en-US">
                <a:ea typeface="돋움"/>
              </a:rPr>
              <a:t>이미지 뿐 아니라 비디오 프레임 화질을 개선</a:t>
            </a:r>
          </a:p>
          <a:p>
            <a:pPr marL="383540" indent="-383540"/>
            <a:endParaRPr lang="ko-KR" altLang="en-US">
              <a:ea typeface="돋움"/>
            </a:endParaRPr>
          </a:p>
          <a:p>
            <a:pPr marL="383540" indent="-383540"/>
            <a:r>
              <a:rPr lang="ko-KR" altLang="en-US" err="1">
                <a:ea typeface="돋움"/>
              </a:rPr>
              <a:t>Input</a:t>
            </a:r>
            <a:r>
              <a:rPr lang="ko-KR" altLang="en-US">
                <a:ea typeface="돋움"/>
              </a:rPr>
              <a:t> &amp; </a:t>
            </a:r>
            <a:r>
              <a:rPr lang="ko-KR" altLang="en-US" err="1">
                <a:ea typeface="돋움"/>
              </a:rPr>
              <a:t>output</a:t>
            </a:r>
            <a:r>
              <a:rPr lang="ko-KR" altLang="en-US">
                <a:ea typeface="돋움"/>
              </a:rPr>
              <a:t> </a:t>
            </a:r>
            <a:r>
              <a:rPr lang="ko-KR" altLang="en-US" err="1">
                <a:ea typeface="돋움"/>
              </a:rPr>
              <a:t>image의</a:t>
            </a:r>
            <a:r>
              <a:rPr lang="ko-KR" altLang="en-US">
                <a:ea typeface="돋움"/>
              </a:rPr>
              <a:t> 크기에 대해 제한을 두지 않고, 원하는 해상도로 </a:t>
            </a:r>
            <a:r>
              <a:rPr lang="ko-KR" altLang="en-US" err="1">
                <a:ea typeface="돋움"/>
              </a:rPr>
              <a:t>image</a:t>
            </a:r>
            <a:r>
              <a:rPr lang="ko-KR" altLang="en-US">
                <a:ea typeface="돋움"/>
              </a:rPr>
              <a:t> 화질을 개선</a:t>
            </a:r>
          </a:p>
        </p:txBody>
      </p:sp>
    </p:spTree>
    <p:extLst>
      <p:ext uri="{BB962C8B-B14F-4D97-AF65-F5344CB8AC3E}">
        <p14:creationId xmlns:p14="http://schemas.microsoft.com/office/powerpoint/2010/main" val="323194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D9A-7C22-4186-B3BB-A20FAFAE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8040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/>
              <a:t>Reference</a:t>
            </a:r>
            <a:endParaRPr lang="ko-KR" altLang="en-US" sz="6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8F301-2CBA-4790-8B34-8B5CC2C3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21840"/>
            <a:ext cx="9601200" cy="38455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altLang="ko-KR" sz="2800">
                <a:ea typeface="돋움"/>
                <a:hlinkClick r:id="rId2"/>
              </a:rPr>
              <a:t>https://neuralpixels.com/subpixel-upscaling/</a:t>
            </a:r>
            <a:endParaRPr lang="en-US" altLang="ko-KR" sz="2800">
              <a:ea typeface="돋움"/>
            </a:endParaRPr>
          </a:p>
          <a:p>
            <a:pPr marL="383540" indent="-383540"/>
            <a:r>
              <a:rPr lang="en-US" altLang="ko-KR" sz="2800"/>
              <a:t>Is the deconvolution layer the same as a convolutional layer?</a:t>
            </a:r>
          </a:p>
          <a:p>
            <a:pPr marL="383540" indent="-383540"/>
            <a:r>
              <a:rPr lang="ko-KR" altLang="ko-KR" sz="2800">
                <a:ea typeface="+mn-lt"/>
                <a:cs typeface="+mn-lt"/>
                <a:hlinkClick r:id="rId3"/>
              </a:rPr>
              <a:t>https://www.kaggle.com/jessicali9530/celeba-dataset</a:t>
            </a:r>
            <a:endParaRPr lang="ko-KR" altLang="en-US" sz="2800">
              <a:hlinkClick r:id="rId3"/>
            </a:endParaRPr>
          </a:p>
          <a:p>
            <a:pPr marL="383540" indent="-383540"/>
            <a:r>
              <a:rPr lang="en-US" sz="2800">
                <a:ea typeface="+mn-lt"/>
                <a:cs typeface="+mn-lt"/>
              </a:rPr>
              <a:t>Real-Time Single Image and Video Super-Resolution Using an Efficient Sub-Pixel Convolutional Neural Network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1901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D9A-7C22-4186-B3BB-A20FAFAE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8040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/>
              <a:t>High Quailiy Image</a:t>
            </a:r>
            <a:endParaRPr lang="ko-KR" altLang="en-US" sz="6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8F301-2CBA-4790-8B34-8B5CC2C3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088640"/>
            <a:ext cx="9601200" cy="2778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/>
              <a:t>저해상도 이미지</a:t>
            </a:r>
            <a:r>
              <a:rPr lang="en-US" altLang="ko-KR" sz="3200"/>
              <a:t>(44X44)</a:t>
            </a:r>
            <a:r>
              <a:rPr lang="ko-KR" altLang="en-US" sz="3200"/>
              <a:t>를 입력 데이터로 받아서고해상도 이미지</a:t>
            </a:r>
            <a:r>
              <a:rPr lang="en-US" altLang="ko-KR" sz="3200"/>
              <a:t>(176X176)</a:t>
            </a:r>
            <a:r>
              <a:rPr lang="ko-KR" altLang="en-US" sz="3200"/>
              <a:t>로 변환해주는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6557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C6F0D-8BA8-4AFF-B555-1D1FA7EC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8840"/>
          </a:xfrm>
        </p:spPr>
        <p:txBody>
          <a:bodyPr/>
          <a:lstStyle/>
          <a:p>
            <a:pPr algn="ctr"/>
            <a:r>
              <a:rPr lang="ko-KR" altLang="en-US" b="1"/>
              <a:t>구현 과정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99AB578-700A-449F-8345-B4A3A7424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479118"/>
              </p:ext>
            </p:extLst>
          </p:nvPr>
        </p:nvGraphicFramePr>
        <p:xfrm>
          <a:off x="2163242" y="-579119"/>
          <a:ext cx="13493318" cy="689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51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D9A-7C22-4186-B3BB-A20FAFAE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/>
              <a:t>Data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그림 13" descr="사진, 가장, 그룹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020AB214-D5FA-4D89-829C-132C9A72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63" y="645106"/>
            <a:ext cx="5327661" cy="5247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0D59BB-11D4-4AD8-A100-40F9DCDA566F}"/>
              </a:ext>
            </a:extLst>
          </p:cNvPr>
          <p:cNvSpPr txBox="1"/>
          <p:nvPr/>
        </p:nvSpPr>
        <p:spPr>
          <a:xfrm>
            <a:off x="7860667" y="2286000"/>
            <a:ext cx="365641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altLang="ko-KR">
                <a:solidFill>
                  <a:schemeClr val="tx2"/>
                </a:solidFill>
              </a:rPr>
              <a:t>•Use Dataset 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altLang="ko-KR">
                <a:solidFill>
                  <a:schemeClr val="tx2"/>
                </a:solidFill>
              </a:rPr>
              <a:t>  1) Kaggle CelebFaces Attributes(CelebA) Dataset – Celebrity Image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altLang="ko-KR">
                <a:solidFill>
                  <a:schemeClr val="tx2"/>
                </a:solidFill>
              </a:rPr>
              <a:t>      (</a:t>
            </a:r>
            <a:r>
              <a:rPr lang="en-US" altLang="ko-KR">
                <a:solidFill>
                  <a:schemeClr val="tx2"/>
                </a:solidFill>
                <a:hlinkClick r:id="rId3"/>
              </a:rPr>
              <a:t>https://www.kaggle.com/jessicali9530/celeba-dataset</a:t>
            </a:r>
            <a:r>
              <a:rPr lang="en-US" altLang="ko-KR">
                <a:solidFill>
                  <a:schemeClr val="tx2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0220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4DFFA-3DDB-4A28-99F9-24779DF8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320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/>
              <a:t>Data Preprocessing</a:t>
            </a:r>
            <a:endParaRPr lang="ko-KR" altLang="en-US" sz="6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18380-D8F4-4651-AD61-1ECC1528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991360"/>
            <a:ext cx="9601200" cy="4099560"/>
          </a:xfrm>
        </p:spPr>
        <p:txBody>
          <a:bodyPr/>
          <a:lstStyle/>
          <a:p>
            <a:r>
              <a:rPr lang="en-US" altLang="ko-KR">
                <a:latin typeface="Malgun Gothic"/>
                <a:ea typeface="Malgun Gothic"/>
              </a:rPr>
              <a:t>List_eval_partition.csv : </a:t>
            </a:r>
            <a:r>
              <a:rPr lang="ko-KR" altLang="en-US">
                <a:latin typeface="Malgun Gothic"/>
                <a:ea typeface="Malgun Gothic"/>
              </a:rPr>
              <a:t>학습</a:t>
            </a:r>
            <a:r>
              <a:rPr lang="en-US" altLang="ko-KR">
                <a:latin typeface="Malgun Gothic"/>
                <a:ea typeface="Malgun Gothic"/>
              </a:rPr>
              <a:t>, </a:t>
            </a:r>
            <a:r>
              <a:rPr lang="ko-KR" altLang="en-US">
                <a:latin typeface="Malgun Gothic"/>
                <a:ea typeface="Malgun Gothic"/>
              </a:rPr>
              <a:t>검증</a:t>
            </a:r>
            <a:r>
              <a:rPr lang="en-US" altLang="ko-KR">
                <a:latin typeface="Malgun Gothic"/>
                <a:ea typeface="Malgun Gothic"/>
              </a:rPr>
              <a:t>, </a:t>
            </a:r>
            <a:r>
              <a:rPr lang="ko-KR" altLang="en-US">
                <a:latin typeface="Malgun Gothic"/>
                <a:ea typeface="Malgun Gothic"/>
              </a:rPr>
              <a:t>테스트용 데이터 분리</a:t>
            </a:r>
            <a:endParaRPr lang="en-US" altLang="ko-KR"/>
          </a:p>
          <a:p>
            <a:pPr marL="0" indent="0">
              <a:buNone/>
            </a:pPr>
            <a:r>
              <a:rPr lang="en-US" altLang="ko-KR">
                <a:latin typeface="Malgun Gothic"/>
                <a:ea typeface="Malgun Gothic"/>
              </a:rPr>
              <a:t>   (Train : 162770 / Valid : 19867 / Test: 19992  -&gt; Total : 202599)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6CF9FE6-1B82-455E-843A-84B86D7B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70" y="3379152"/>
            <a:ext cx="2385060" cy="1889125"/>
          </a:xfrm>
          <a:prstGeom prst="rect">
            <a:avLst/>
          </a:prstGeom>
        </p:spPr>
      </p:pic>
      <p:pic>
        <p:nvPicPr>
          <p:cNvPr id="5" name="그림 8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C68CC1D6-A1F6-4B79-B3F7-16015891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2" y="3375660"/>
            <a:ext cx="2159635" cy="1896110"/>
          </a:xfrm>
          <a:prstGeom prst="rect">
            <a:avLst/>
          </a:prstGeom>
        </p:spPr>
      </p:pic>
      <p:pic>
        <p:nvPicPr>
          <p:cNvPr id="6" name="그림 10">
            <a:extLst>
              <a:ext uri="{FF2B5EF4-FFF2-40B4-BE49-F238E27FC236}">
                <a16:creationId xmlns:a16="http://schemas.microsoft.com/office/drawing/2014/main" id="{C9668CC8-FAA8-414E-9CB0-16C7D5BDC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360" y="3382010"/>
            <a:ext cx="1894840" cy="18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0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CA5B-97E1-4F22-AEE1-59B2F38B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253522"/>
            <a:ext cx="3282695" cy="1485900"/>
          </a:xfrm>
        </p:spPr>
        <p:txBody>
          <a:bodyPr>
            <a:normAutofit/>
          </a:bodyPr>
          <a:lstStyle/>
          <a:p>
            <a:r>
              <a:rPr lang="en-US" altLang="ko-KR" sz="4100"/>
              <a:t>Data Preprocessing</a:t>
            </a:r>
            <a:endParaRPr lang="ko-KR" altLang="en-US" sz="4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A18594-DD77-486A-B6CE-0D7CE9722EF9}"/>
              </a:ext>
            </a:extLst>
          </p:cNvPr>
          <p:cNvSpPr txBox="1"/>
          <p:nvPr/>
        </p:nvSpPr>
        <p:spPr>
          <a:xfrm>
            <a:off x="2720051" y="1966974"/>
            <a:ext cx="180555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>
                <a:ea typeface="맑은 고딕"/>
              </a:rPr>
              <a:t>   Image crop -&gt;</a:t>
            </a:r>
          </a:p>
          <a:p>
            <a:r>
              <a:rPr lang="en-US" altLang="ko-KR">
                <a:ea typeface="맑은 고딕"/>
                <a:cs typeface="Calibri"/>
              </a:rPr>
              <a:t>   (176 X 176)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C1A46C-9B19-4197-9892-B48F2506CDDA}"/>
              </a:ext>
            </a:extLst>
          </p:cNvPr>
          <p:cNvSpPr txBox="1"/>
          <p:nvPr/>
        </p:nvSpPr>
        <p:spPr>
          <a:xfrm>
            <a:off x="2522844" y="2613305"/>
            <a:ext cx="20027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>
                <a:ea typeface="맑은 고딕"/>
              </a:rPr>
              <a:t>   Down sample -&gt;</a:t>
            </a:r>
          </a:p>
          <a:p>
            <a:r>
              <a:rPr lang="en-US" altLang="ko-KR">
                <a:ea typeface="맑은 고딕"/>
                <a:cs typeface="Calibri"/>
              </a:rPr>
              <a:t>        (44 X 44)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994BB6D-EEED-4503-995A-9A2CB7342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24" y="1385481"/>
            <a:ext cx="7117312" cy="2087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2516BA-4C44-4DA8-B7F6-A85DB194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074" y="3598365"/>
            <a:ext cx="8562975" cy="2524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A0F59F-8AFC-419B-ADE3-61FF0E8A8AB1}"/>
              </a:ext>
            </a:extLst>
          </p:cNvPr>
          <p:cNvSpPr txBox="1"/>
          <p:nvPr/>
        </p:nvSpPr>
        <p:spPr>
          <a:xfrm>
            <a:off x="1759352" y="6122490"/>
            <a:ext cx="958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		   -  image -                    - crop –	       -</a:t>
            </a:r>
            <a:r>
              <a:rPr lang="ko-KR" altLang="en-US" sz="2000" b="1"/>
              <a:t> </a:t>
            </a:r>
            <a:r>
              <a:rPr lang="en-US" altLang="ko-KR" sz="2000" b="1"/>
              <a:t>resized(LR) -     - norm(groundtruth) -</a:t>
            </a:r>
          </a:p>
        </p:txBody>
      </p:sp>
    </p:spTree>
    <p:extLst>
      <p:ext uri="{BB962C8B-B14F-4D97-AF65-F5344CB8AC3E}">
        <p14:creationId xmlns:p14="http://schemas.microsoft.com/office/powerpoint/2010/main" val="405939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CA5B-97E1-4F22-AEE1-59B2F38B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60" y="253522"/>
            <a:ext cx="3282695" cy="1485900"/>
          </a:xfrm>
        </p:spPr>
        <p:txBody>
          <a:bodyPr>
            <a:normAutofit/>
          </a:bodyPr>
          <a:lstStyle/>
          <a:p>
            <a:r>
              <a:rPr lang="en-US" altLang="ko-KR" sz="4100"/>
              <a:t>Data Preprocessing</a:t>
            </a:r>
            <a:endParaRPr lang="ko-KR" altLang="en-US" sz="4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2F0BA-86F6-4235-9A83-2A07B6F49519}"/>
              </a:ext>
            </a:extLst>
          </p:cNvPr>
          <p:cNvSpPr txBox="1"/>
          <p:nvPr/>
        </p:nvSpPr>
        <p:spPr>
          <a:xfrm>
            <a:off x="2116833" y="2355666"/>
            <a:ext cx="200276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>
                <a:ea typeface="맑은 고딕"/>
              </a:rPr>
              <a:t>Training image -&gt;</a:t>
            </a:r>
            <a:endParaRPr lang="ko-KR" altLang="en-US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51FFD-A07B-41B8-9BD5-910F89C1AF28}"/>
              </a:ext>
            </a:extLst>
          </p:cNvPr>
          <p:cNvSpPr txBox="1"/>
          <p:nvPr/>
        </p:nvSpPr>
        <p:spPr>
          <a:xfrm>
            <a:off x="1895406" y="3465626"/>
            <a:ext cx="21304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>
                <a:ea typeface="맑은 고딕"/>
              </a:rPr>
              <a:t>Validation image -&gt;</a:t>
            </a:r>
            <a:endParaRPr lang="ko-KR" altLang="en-US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3267B-437A-4362-BFD1-1CDF6AD23933}"/>
              </a:ext>
            </a:extLst>
          </p:cNvPr>
          <p:cNvSpPr txBox="1"/>
          <p:nvPr/>
        </p:nvSpPr>
        <p:spPr>
          <a:xfrm>
            <a:off x="2116833" y="4451202"/>
            <a:ext cx="1998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>
                <a:ea typeface="맑은 고딕"/>
              </a:rPr>
              <a:t>Testing image  -&gt;</a:t>
            </a:r>
            <a:endParaRPr lang="ko-KR" altLang="en-US">
              <a:ea typeface="맑은 고딕"/>
            </a:endParaRPr>
          </a:p>
        </p:txBody>
      </p:sp>
      <p:pic>
        <p:nvPicPr>
          <p:cNvPr id="4" name="그림 3" descr="전화이(가) 표시된 사진&#10;&#10;자동 생성된 설명">
            <a:extLst>
              <a:ext uri="{FF2B5EF4-FFF2-40B4-BE49-F238E27FC236}">
                <a16:creationId xmlns:a16="http://schemas.microsoft.com/office/drawing/2014/main" id="{6568D07A-91DC-49B4-9521-AB5D1C9B1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81" y="2158894"/>
            <a:ext cx="8028869" cy="33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41B15-29F4-4D87-ACF1-5F3381CA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640"/>
            <a:ext cx="9601200" cy="929640"/>
          </a:xfrm>
        </p:spPr>
        <p:txBody>
          <a:bodyPr/>
          <a:lstStyle/>
          <a:p>
            <a:r>
              <a:rPr lang="en-US" altLang="ko-KR"/>
              <a:t>Why use ESPCN 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CA388-2D50-4CC6-913C-FA33420F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5440"/>
            <a:ext cx="9601200" cy="425196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기존 방식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: FRCNN(deconvolution)</a:t>
            </a: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: checkerboard artifacts problem + too much calculations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EA9BA7-A035-4236-9B36-BBFD9C4A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699264"/>
            <a:ext cx="7720799" cy="11657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F26C4E-9A73-4779-B4D3-57F7C767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19571"/>
            <a:ext cx="7720799" cy="20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90598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A0EFD6E4696C45B965BBAC127A2AA8" ma:contentTypeVersion="2" ma:contentTypeDescription="새 문서를 만듭니다." ma:contentTypeScope="" ma:versionID="d920e6064250081cdf2832701c0f4130">
  <xsd:schema xmlns:xsd="http://www.w3.org/2001/XMLSchema" xmlns:xs="http://www.w3.org/2001/XMLSchema" xmlns:p="http://schemas.microsoft.com/office/2006/metadata/properties" xmlns:ns3="1b52a042-4ff5-49f4-b21c-96f89c387a58" targetNamespace="http://schemas.microsoft.com/office/2006/metadata/properties" ma:root="true" ma:fieldsID="0d91cc5f38d49dc2fd218dcff12c74b4" ns3:_="">
    <xsd:import namespace="1b52a042-4ff5-49f4-b21c-96f89c387a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2a042-4ff5-49f4-b21c-96f89c387a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810A73-263D-4BD1-97D9-ADDD2AA180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55BEB9-C770-40F4-9B3B-0596E8C857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A3D2B3-B344-4F7C-89C0-DD20F453C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2a042-4ff5-49f4-b21c-96f89c387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21</Slides>
  <Notes>3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자르기</vt:lpstr>
      <vt:lpstr>h.q.i (High quality image)</vt:lpstr>
      <vt:lpstr>10 TEAM</vt:lpstr>
      <vt:lpstr>High Quailiy Image</vt:lpstr>
      <vt:lpstr>구현 과정</vt:lpstr>
      <vt:lpstr>Data Set</vt:lpstr>
      <vt:lpstr>Data Preprocessing</vt:lpstr>
      <vt:lpstr>Data Preprocessing</vt:lpstr>
      <vt:lpstr>Data Preprocessing</vt:lpstr>
      <vt:lpstr>Why use ESPCN ?</vt:lpstr>
      <vt:lpstr>ESPCN Layer</vt:lpstr>
      <vt:lpstr>ESPCN Layer</vt:lpstr>
      <vt:lpstr>ESPCN Layer</vt:lpstr>
      <vt:lpstr>ESPCN Layer</vt:lpstr>
      <vt:lpstr>ESPCN Layer</vt:lpstr>
      <vt:lpstr>How to train data?</vt:lpstr>
      <vt:lpstr>Sample Training Result</vt:lpstr>
      <vt:lpstr>중간 발표 이후  개선 사항</vt:lpstr>
      <vt:lpstr>Test Result</vt:lpstr>
      <vt:lpstr>Test Result</vt:lpstr>
      <vt:lpstr>발전 및 개선방향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h.q.i (High quality image)</dc:title>
  <dc:creator>오병현</dc:creator>
  <cp:revision>2</cp:revision>
  <dcterms:created xsi:type="dcterms:W3CDTF">2019-12-19T04:25:29Z</dcterms:created>
  <dcterms:modified xsi:type="dcterms:W3CDTF">2019-12-19T07:42:24Z</dcterms:modified>
</cp:coreProperties>
</file>